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701" r:id="rId1"/>
    <p:sldMasterId id="2147483702" r:id="rId2"/>
    <p:sldMasterId id="2147483703" r:id="rId3"/>
  </p:sldMasterIdLst>
  <p:notesMasterIdLst>
    <p:notesMasterId r:id="rId11"/>
  </p:notesMasterIdLst>
  <p:sldIdLst>
    <p:sldId id="263" r:id="rId4"/>
    <p:sldId id="257" r:id="rId5"/>
    <p:sldId id="258" r:id="rId6"/>
    <p:sldId id="259" r:id="rId7"/>
    <p:sldId id="260" r:id="rId8"/>
    <p:sldId id="261" r:id="rId9"/>
    <p:sldId id="262"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Raleway Thin" panose="020B060402020202020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
      <p:font typeface="Questrial" panose="020B0604020202020204" charset="0"/>
      <p:regular r:id="rId24"/>
    </p:embeddedFont>
    <p:embeddedFont>
      <p:font typeface="Raleway"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608">
          <p15:clr>
            <a:srgbClr val="9AA0A6"/>
          </p15:clr>
        </p15:guide>
        <p15:guide id="4" orient="horz" pos="4032">
          <p15:clr>
            <a:srgbClr val="9AA0A6"/>
          </p15:clr>
        </p15:guide>
        <p15:guide id="5" orient="horz" pos="1368">
          <p15:clr>
            <a:srgbClr val="9AA0A6"/>
          </p15:clr>
        </p15:guide>
        <p15:guide id="6" orient="horz" pos="1764">
          <p15:clr>
            <a:srgbClr val="9AA0A6"/>
          </p15:clr>
        </p15:guide>
        <p15:guide id="7" orient="horz" pos="285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34"/>
      </p:cViewPr>
      <p:guideLst>
        <p:guide orient="horz" pos="2160"/>
        <p:guide pos="3840"/>
        <p:guide pos="608"/>
        <p:guide orient="horz" pos="4032"/>
        <p:guide orient="horz" pos="1368"/>
        <p:guide orient="horz" pos="1764"/>
        <p:guide orient="horz" pos="285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Master" Target="slideMasters/slideMaster3.xml"/><Relationship Id="rId21"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7.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df36c5184_1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adf36c5184_1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df36c5184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df36c5184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adf36c5184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adf36c5184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df36c5184_1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df36c5184_1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df36c5184_1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df36c5184_1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df36c5184_1_9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adf36c5184_1_9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dk2"/>
        </a:solidFill>
        <a:effectLst/>
      </p:bgPr>
    </p:bg>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mt="7000"/>
          </a:blip>
          <a:srcRect/>
          <a:stretch/>
        </p:blipFill>
        <p:spPr>
          <a:xfrm>
            <a:off x="0" y="0"/>
            <a:ext cx="12192000" cy="6858000"/>
          </a:xfrm>
          <a:prstGeom prst="rect">
            <a:avLst/>
          </a:prstGeom>
          <a:noFill/>
          <a:ln>
            <a:noFill/>
          </a:ln>
        </p:spPr>
      </p:pic>
      <p:pic>
        <p:nvPicPr>
          <p:cNvPr id="8" name="Google Shape;8;p2"/>
          <p:cNvPicPr preferRelativeResize="0"/>
          <p:nvPr/>
        </p:nvPicPr>
        <p:blipFill rotWithShape="1">
          <a:blip r:embed="rId3">
            <a:alphaModFix/>
          </a:blip>
          <a:srcRect/>
          <a:stretch/>
        </p:blipFill>
        <p:spPr>
          <a:xfrm>
            <a:off x="3172000" y="2028092"/>
            <a:ext cx="6005778" cy="236041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Title Slide">
  <p:cSld name="7_Title Slide">
    <p:bg>
      <p:bgPr>
        <a:solidFill>
          <a:schemeClr val="accent5"/>
        </a:solidFill>
        <a:effectLst/>
      </p:bgPr>
    </p:bg>
    <p:spTree>
      <p:nvGrpSpPr>
        <p:cNvPr id="1" name="Shape 45"/>
        <p:cNvGrpSpPr/>
        <p:nvPr/>
      </p:nvGrpSpPr>
      <p:grpSpPr>
        <a:xfrm>
          <a:off x="0" y="0"/>
          <a:ext cx="0" cy="0"/>
          <a:chOff x="0" y="0"/>
          <a:chExt cx="0" cy="0"/>
        </a:xfrm>
      </p:grpSpPr>
      <p:pic>
        <p:nvPicPr>
          <p:cNvPr id="46" name="Google Shape;46;p11"/>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47" name="Google Shape;47;p11"/>
          <p:cNvSpPr txBox="1">
            <a:spLocks noGrp="1"/>
          </p:cNvSpPr>
          <p:nvPr>
            <p:ph type="ctrTitle"/>
          </p:nvPr>
        </p:nvSpPr>
        <p:spPr>
          <a:xfrm>
            <a:off x="1535723" y="2093913"/>
            <a:ext cx="9144000" cy="238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48" name="Google Shape;48;p11"/>
          <p:cNvPicPr preferRelativeResize="0"/>
          <p:nvPr/>
        </p:nvPicPr>
        <p:blipFill rotWithShape="1">
          <a:blip r:embed="rId3">
            <a:alphaModFix/>
          </a:blip>
          <a:srcRect/>
          <a:stretch/>
        </p:blipFill>
        <p:spPr>
          <a:xfrm>
            <a:off x="8978308" y="6002214"/>
            <a:ext cx="2386784" cy="40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7_Title Slide">
  <p:cSld name="17_Title Slide">
    <p:bg>
      <p:bgPr>
        <a:solidFill>
          <a:schemeClr val="accent5"/>
        </a:solidFill>
        <a:effectLst/>
      </p:bgPr>
    </p:bg>
    <p:spTree>
      <p:nvGrpSpPr>
        <p:cNvPr id="1" name="Shape 49"/>
        <p:cNvGrpSpPr/>
        <p:nvPr/>
      </p:nvGrpSpPr>
      <p:grpSpPr>
        <a:xfrm>
          <a:off x="0" y="0"/>
          <a:ext cx="0" cy="0"/>
          <a:chOff x="0" y="0"/>
          <a:chExt cx="0" cy="0"/>
        </a:xfrm>
      </p:grpSpPr>
      <p:pic>
        <p:nvPicPr>
          <p:cNvPr id="50" name="Google Shape;50;p12"/>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51" name="Google Shape;51;p12"/>
          <p:cNvSpPr txBox="1">
            <a:spLocks noGrp="1"/>
          </p:cNvSpPr>
          <p:nvPr>
            <p:ph type="ctrTitle"/>
          </p:nvPr>
        </p:nvSpPr>
        <p:spPr>
          <a:xfrm>
            <a:off x="1535723" y="2093913"/>
            <a:ext cx="9144000" cy="1474787"/>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52" name="Google Shape;52;p12"/>
          <p:cNvPicPr preferRelativeResize="0"/>
          <p:nvPr/>
        </p:nvPicPr>
        <p:blipFill rotWithShape="1">
          <a:blip r:embed="rId3">
            <a:alphaModFix/>
          </a:blip>
          <a:srcRect/>
          <a:stretch/>
        </p:blipFill>
        <p:spPr>
          <a:xfrm>
            <a:off x="9011986" y="6002214"/>
            <a:ext cx="2386784" cy="401515"/>
          </a:xfrm>
          <a:prstGeom prst="rect">
            <a:avLst/>
          </a:prstGeom>
          <a:noFill/>
          <a:ln>
            <a:noFill/>
          </a:ln>
        </p:spPr>
      </p:pic>
      <p:sp>
        <p:nvSpPr>
          <p:cNvPr id="53" name="Google Shape;53;p12"/>
          <p:cNvSpPr txBox="1">
            <a:spLocks noGrp="1"/>
          </p:cNvSpPr>
          <p:nvPr>
            <p:ph type="body" idx="1"/>
          </p:nvPr>
        </p:nvSpPr>
        <p:spPr>
          <a:xfrm>
            <a:off x="1535113" y="3733800"/>
            <a:ext cx="9144000" cy="1155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3">
                                            <p:txEl>
                                              <p:pRg st="0" end="0"/>
                                            </p:txEl>
                                          </p:spTgt>
                                        </p:tgtEl>
                                        <p:attrNameLst>
                                          <p:attrName>style.visibility</p:attrName>
                                        </p:attrNameLst>
                                      </p:cBhvr>
                                      <p:to>
                                        <p:strVal val="visible"/>
                                      </p:to>
                                    </p:set>
                                    <p:animEffect transition="in" filter="fade">
                                      <p:cBhvr>
                                        <p:cTn id="11" dur="1000"/>
                                        <p:tgtEl>
                                          <p:spTgt spid="53">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3">
                                            <p:txEl>
                                              <p:pRg st="1" end="1"/>
                                            </p:txEl>
                                          </p:spTgt>
                                        </p:tgtEl>
                                        <p:attrNameLst>
                                          <p:attrName>style.visibility</p:attrName>
                                        </p:attrNameLst>
                                      </p:cBhvr>
                                      <p:to>
                                        <p:strVal val="visible"/>
                                      </p:to>
                                    </p:set>
                                    <p:animEffect transition="in" filter="fade">
                                      <p:cBhvr>
                                        <p:cTn id="15" dur="1000"/>
                                        <p:tgtEl>
                                          <p:spTgt spid="53">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3">
                                            <p:txEl>
                                              <p:pRg st="2" end="2"/>
                                            </p:txEl>
                                          </p:spTgt>
                                        </p:tgtEl>
                                        <p:attrNameLst>
                                          <p:attrName>style.visibility</p:attrName>
                                        </p:attrNameLst>
                                      </p:cBhvr>
                                      <p:to>
                                        <p:strVal val="visible"/>
                                      </p:to>
                                    </p:set>
                                    <p:animEffect transition="in" filter="fade">
                                      <p:cBhvr>
                                        <p:cTn id="19" dur="1000"/>
                                        <p:tgtEl>
                                          <p:spTgt spid="53">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53">
                                            <p:txEl>
                                              <p:pRg st="3" end="3"/>
                                            </p:txEl>
                                          </p:spTgt>
                                        </p:tgtEl>
                                        <p:attrNameLst>
                                          <p:attrName>style.visibility</p:attrName>
                                        </p:attrNameLst>
                                      </p:cBhvr>
                                      <p:to>
                                        <p:strVal val="visible"/>
                                      </p:to>
                                    </p:set>
                                    <p:animEffect transition="in" filter="fade">
                                      <p:cBhvr>
                                        <p:cTn id="23" dur="1000"/>
                                        <p:tgtEl>
                                          <p:spTgt spid="53">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53">
                                            <p:txEl>
                                              <p:pRg st="4" end="4"/>
                                            </p:txEl>
                                          </p:spTgt>
                                        </p:tgtEl>
                                        <p:attrNameLst>
                                          <p:attrName>style.visibility</p:attrName>
                                        </p:attrNameLst>
                                      </p:cBhvr>
                                      <p:to>
                                        <p:strVal val="visible"/>
                                      </p:to>
                                    </p:set>
                                    <p:animEffect transition="in" filter="fade">
                                      <p:cBhvr>
                                        <p:cTn id="27" dur="1000"/>
                                        <p:tgtEl>
                                          <p:spTgt spid="53">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53">
                                            <p:txEl>
                                              <p:pRg st="5" end="5"/>
                                            </p:txEl>
                                          </p:spTgt>
                                        </p:tgtEl>
                                        <p:attrNameLst>
                                          <p:attrName>style.visibility</p:attrName>
                                        </p:attrNameLst>
                                      </p:cBhvr>
                                      <p:to>
                                        <p:strVal val="visible"/>
                                      </p:to>
                                    </p:set>
                                    <p:animEffect transition="in" filter="fade">
                                      <p:cBhvr>
                                        <p:cTn id="31" dur="1000"/>
                                        <p:tgtEl>
                                          <p:spTgt spid="53">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53">
                                            <p:txEl>
                                              <p:pRg st="6" end="6"/>
                                            </p:txEl>
                                          </p:spTgt>
                                        </p:tgtEl>
                                        <p:attrNameLst>
                                          <p:attrName>style.visibility</p:attrName>
                                        </p:attrNameLst>
                                      </p:cBhvr>
                                      <p:to>
                                        <p:strVal val="visible"/>
                                      </p:to>
                                    </p:set>
                                    <p:animEffect transition="in" filter="fade">
                                      <p:cBhvr>
                                        <p:cTn id="35" dur="1000"/>
                                        <p:tgtEl>
                                          <p:spTgt spid="53">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53">
                                            <p:txEl>
                                              <p:pRg st="7" end="7"/>
                                            </p:txEl>
                                          </p:spTgt>
                                        </p:tgtEl>
                                        <p:attrNameLst>
                                          <p:attrName>style.visibility</p:attrName>
                                        </p:attrNameLst>
                                      </p:cBhvr>
                                      <p:to>
                                        <p:strVal val="visible"/>
                                      </p:to>
                                    </p:set>
                                    <p:animEffect transition="in" filter="fade">
                                      <p:cBhvr>
                                        <p:cTn id="39" dur="1000"/>
                                        <p:tgtEl>
                                          <p:spTgt spid="53">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53">
                                            <p:txEl>
                                              <p:pRg st="8" end="8"/>
                                            </p:txEl>
                                          </p:spTgt>
                                        </p:tgtEl>
                                        <p:attrNameLst>
                                          <p:attrName>style.visibility</p:attrName>
                                        </p:attrNameLst>
                                      </p:cBhvr>
                                      <p:to>
                                        <p:strVal val="visible"/>
                                      </p:to>
                                    </p:set>
                                    <p:animEffect transition="in" filter="fade">
                                      <p:cBhvr>
                                        <p:cTn id="43" dur="1000"/>
                                        <p:tgtEl>
                                          <p:spTgt spid="5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chemeClr val="accent1"/>
        </a:solidFill>
        <a:effectLst/>
      </p:bgPr>
    </p:bg>
    <p:spTree>
      <p:nvGrpSpPr>
        <p:cNvPr id="1" name="Shape 54"/>
        <p:cNvGrpSpPr/>
        <p:nvPr/>
      </p:nvGrpSpPr>
      <p:grpSpPr>
        <a:xfrm>
          <a:off x="0" y="0"/>
          <a:ext cx="0" cy="0"/>
          <a:chOff x="0" y="0"/>
          <a:chExt cx="0" cy="0"/>
        </a:xfrm>
      </p:grpSpPr>
      <p:pic>
        <p:nvPicPr>
          <p:cNvPr id="55" name="Google Shape;55;p13"/>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56" name="Google Shape;56;p13"/>
          <p:cNvSpPr txBox="1">
            <a:spLocks noGrp="1"/>
          </p:cNvSpPr>
          <p:nvPr>
            <p:ph type="ctrTitle"/>
          </p:nvPr>
        </p:nvSpPr>
        <p:spPr>
          <a:xfrm>
            <a:off x="1535723" y="2093913"/>
            <a:ext cx="9144000" cy="238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57" name="Google Shape;57;p13"/>
          <p:cNvPicPr preferRelativeResize="0"/>
          <p:nvPr/>
        </p:nvPicPr>
        <p:blipFill rotWithShape="1">
          <a:blip r:embed="rId3">
            <a:alphaModFix/>
          </a:blip>
          <a:srcRect/>
          <a:stretch/>
        </p:blipFill>
        <p:spPr>
          <a:xfrm>
            <a:off x="8978308" y="6002214"/>
            <a:ext cx="2386784" cy="40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8_Title Slide">
  <p:cSld name="18_Title Slide">
    <p:bg>
      <p:bgPr>
        <a:solidFill>
          <a:schemeClr val="accent1"/>
        </a:solidFill>
        <a:effectLst/>
      </p:bgPr>
    </p:bg>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60" name="Google Shape;60;p14"/>
          <p:cNvSpPr txBox="1">
            <a:spLocks noGrp="1"/>
          </p:cNvSpPr>
          <p:nvPr>
            <p:ph type="ctrTitle"/>
          </p:nvPr>
        </p:nvSpPr>
        <p:spPr>
          <a:xfrm>
            <a:off x="1535723" y="2093913"/>
            <a:ext cx="9144000" cy="1474787"/>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61" name="Google Shape;61;p14"/>
          <p:cNvPicPr preferRelativeResize="0"/>
          <p:nvPr/>
        </p:nvPicPr>
        <p:blipFill rotWithShape="1">
          <a:blip r:embed="rId3">
            <a:alphaModFix/>
          </a:blip>
          <a:srcRect/>
          <a:stretch/>
        </p:blipFill>
        <p:spPr>
          <a:xfrm>
            <a:off x="9011986" y="6002214"/>
            <a:ext cx="2386784" cy="401515"/>
          </a:xfrm>
          <a:prstGeom prst="rect">
            <a:avLst/>
          </a:prstGeom>
          <a:noFill/>
          <a:ln>
            <a:noFill/>
          </a:ln>
        </p:spPr>
      </p:pic>
      <p:sp>
        <p:nvSpPr>
          <p:cNvPr id="62" name="Google Shape;62;p14"/>
          <p:cNvSpPr txBox="1">
            <a:spLocks noGrp="1"/>
          </p:cNvSpPr>
          <p:nvPr>
            <p:ph type="body" idx="1"/>
          </p:nvPr>
        </p:nvSpPr>
        <p:spPr>
          <a:xfrm>
            <a:off x="1535113" y="3733800"/>
            <a:ext cx="9144000" cy="1155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2">
                                            <p:txEl>
                                              <p:pRg st="0" end="0"/>
                                            </p:txEl>
                                          </p:spTgt>
                                        </p:tgtEl>
                                        <p:attrNameLst>
                                          <p:attrName>style.visibility</p:attrName>
                                        </p:attrNameLst>
                                      </p:cBhvr>
                                      <p:to>
                                        <p:strVal val="visible"/>
                                      </p:to>
                                    </p:set>
                                    <p:animEffect transition="in" filter="fade">
                                      <p:cBhvr>
                                        <p:cTn id="11" dur="1000"/>
                                        <p:tgtEl>
                                          <p:spTgt spid="62">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2">
                                            <p:txEl>
                                              <p:pRg st="1" end="1"/>
                                            </p:txEl>
                                          </p:spTgt>
                                        </p:tgtEl>
                                        <p:attrNameLst>
                                          <p:attrName>style.visibility</p:attrName>
                                        </p:attrNameLst>
                                      </p:cBhvr>
                                      <p:to>
                                        <p:strVal val="visible"/>
                                      </p:to>
                                    </p:set>
                                    <p:animEffect transition="in" filter="fade">
                                      <p:cBhvr>
                                        <p:cTn id="15" dur="1000"/>
                                        <p:tgtEl>
                                          <p:spTgt spid="62">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2">
                                            <p:txEl>
                                              <p:pRg st="2" end="2"/>
                                            </p:txEl>
                                          </p:spTgt>
                                        </p:tgtEl>
                                        <p:attrNameLst>
                                          <p:attrName>style.visibility</p:attrName>
                                        </p:attrNameLst>
                                      </p:cBhvr>
                                      <p:to>
                                        <p:strVal val="visible"/>
                                      </p:to>
                                    </p:set>
                                    <p:animEffect transition="in" filter="fade">
                                      <p:cBhvr>
                                        <p:cTn id="19" dur="1000"/>
                                        <p:tgtEl>
                                          <p:spTgt spid="62">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2">
                                            <p:txEl>
                                              <p:pRg st="3" end="3"/>
                                            </p:txEl>
                                          </p:spTgt>
                                        </p:tgtEl>
                                        <p:attrNameLst>
                                          <p:attrName>style.visibility</p:attrName>
                                        </p:attrNameLst>
                                      </p:cBhvr>
                                      <p:to>
                                        <p:strVal val="visible"/>
                                      </p:to>
                                    </p:set>
                                    <p:animEffect transition="in" filter="fade">
                                      <p:cBhvr>
                                        <p:cTn id="23" dur="1000"/>
                                        <p:tgtEl>
                                          <p:spTgt spid="62">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2">
                                            <p:txEl>
                                              <p:pRg st="4" end="4"/>
                                            </p:txEl>
                                          </p:spTgt>
                                        </p:tgtEl>
                                        <p:attrNameLst>
                                          <p:attrName>style.visibility</p:attrName>
                                        </p:attrNameLst>
                                      </p:cBhvr>
                                      <p:to>
                                        <p:strVal val="visible"/>
                                      </p:to>
                                    </p:set>
                                    <p:animEffect transition="in" filter="fade">
                                      <p:cBhvr>
                                        <p:cTn id="27" dur="1000"/>
                                        <p:tgtEl>
                                          <p:spTgt spid="62">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62">
                                            <p:txEl>
                                              <p:pRg st="5" end="5"/>
                                            </p:txEl>
                                          </p:spTgt>
                                        </p:tgtEl>
                                        <p:attrNameLst>
                                          <p:attrName>style.visibility</p:attrName>
                                        </p:attrNameLst>
                                      </p:cBhvr>
                                      <p:to>
                                        <p:strVal val="visible"/>
                                      </p:to>
                                    </p:set>
                                    <p:animEffect transition="in" filter="fade">
                                      <p:cBhvr>
                                        <p:cTn id="31" dur="1000"/>
                                        <p:tgtEl>
                                          <p:spTgt spid="62">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62">
                                            <p:txEl>
                                              <p:pRg st="6" end="6"/>
                                            </p:txEl>
                                          </p:spTgt>
                                        </p:tgtEl>
                                        <p:attrNameLst>
                                          <p:attrName>style.visibility</p:attrName>
                                        </p:attrNameLst>
                                      </p:cBhvr>
                                      <p:to>
                                        <p:strVal val="visible"/>
                                      </p:to>
                                    </p:set>
                                    <p:animEffect transition="in" filter="fade">
                                      <p:cBhvr>
                                        <p:cTn id="35" dur="1000"/>
                                        <p:tgtEl>
                                          <p:spTgt spid="62">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62">
                                            <p:txEl>
                                              <p:pRg st="7" end="7"/>
                                            </p:txEl>
                                          </p:spTgt>
                                        </p:tgtEl>
                                        <p:attrNameLst>
                                          <p:attrName>style.visibility</p:attrName>
                                        </p:attrNameLst>
                                      </p:cBhvr>
                                      <p:to>
                                        <p:strVal val="visible"/>
                                      </p:to>
                                    </p:set>
                                    <p:animEffect transition="in" filter="fade">
                                      <p:cBhvr>
                                        <p:cTn id="39" dur="1000"/>
                                        <p:tgtEl>
                                          <p:spTgt spid="62">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62">
                                            <p:txEl>
                                              <p:pRg st="8" end="8"/>
                                            </p:txEl>
                                          </p:spTgt>
                                        </p:tgtEl>
                                        <p:attrNameLst>
                                          <p:attrName>style.visibility</p:attrName>
                                        </p:attrNameLst>
                                      </p:cBhvr>
                                      <p:to>
                                        <p:strVal val="visible"/>
                                      </p:to>
                                    </p:set>
                                    <p:animEffect transition="in" filter="fade">
                                      <p:cBhvr>
                                        <p:cTn id="43" dur="10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mt="3000"/>
          </a:blip>
          <a:srcRect/>
          <a:stretch/>
        </p:blipFill>
        <p:spPr>
          <a:xfrm>
            <a:off x="0" y="0"/>
            <a:ext cx="12192000" cy="6858000"/>
          </a:xfrm>
          <a:prstGeom prst="rect">
            <a:avLst/>
          </a:prstGeom>
          <a:noFill/>
          <a:ln>
            <a:noFill/>
          </a:ln>
        </p:spPr>
      </p:pic>
      <p:pic>
        <p:nvPicPr>
          <p:cNvPr id="65" name="Google Shape;65;p15"/>
          <p:cNvPicPr preferRelativeResize="0"/>
          <p:nvPr/>
        </p:nvPicPr>
        <p:blipFill rotWithShape="1">
          <a:blip r:embed="rId3">
            <a:alphaModFix/>
          </a:blip>
          <a:srcRect/>
          <a:stretch/>
        </p:blipFill>
        <p:spPr>
          <a:xfrm>
            <a:off x="2641875" y="1114541"/>
            <a:ext cx="6502400" cy="4307840"/>
          </a:xfrm>
          <a:prstGeom prst="rect">
            <a:avLst/>
          </a:prstGeom>
          <a:noFill/>
          <a:ln>
            <a:noFill/>
          </a:ln>
        </p:spPr>
      </p:pic>
      <p:pic>
        <p:nvPicPr>
          <p:cNvPr id="66" name="Google Shape;66;p15"/>
          <p:cNvPicPr preferRelativeResize="0"/>
          <p:nvPr/>
        </p:nvPicPr>
        <p:blipFill rotWithShape="1">
          <a:blip r:embed="rId4">
            <a:alphaModFix/>
          </a:blip>
          <a:srcRect/>
          <a:stretch/>
        </p:blipFill>
        <p:spPr>
          <a:xfrm>
            <a:off x="8956513" y="5728137"/>
            <a:ext cx="2446915" cy="96169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mt="3000"/>
          </a:blip>
          <a:srcRect/>
          <a:stretch/>
        </p:blipFill>
        <p:spPr>
          <a:xfrm>
            <a:off x="0" y="0"/>
            <a:ext cx="12192000" cy="6858000"/>
          </a:xfrm>
          <a:prstGeom prst="rect">
            <a:avLst/>
          </a:prstGeom>
          <a:noFill/>
          <a:ln>
            <a:noFill/>
          </a:ln>
        </p:spPr>
      </p:pic>
      <p:cxnSp>
        <p:nvCxnSpPr>
          <p:cNvPr id="69" name="Google Shape;69;p16"/>
          <p:cNvCxnSpPr/>
          <p:nvPr/>
        </p:nvCxnSpPr>
        <p:spPr>
          <a:xfrm>
            <a:off x="3352800" y="3598985"/>
            <a:ext cx="5461000" cy="0"/>
          </a:xfrm>
          <a:prstGeom prst="straightConnector1">
            <a:avLst/>
          </a:prstGeom>
          <a:noFill/>
          <a:ln w="12700" cap="flat" cmpd="sng">
            <a:solidFill>
              <a:schemeClr val="accent1"/>
            </a:solidFill>
            <a:prstDash val="solid"/>
            <a:miter lim="800000"/>
            <a:headEnd type="none" w="sm" len="sm"/>
            <a:tailEnd type="none" w="sm" len="sm"/>
          </a:ln>
        </p:spPr>
      </p:cxnSp>
      <p:pic>
        <p:nvPicPr>
          <p:cNvPr id="70" name="Google Shape;70;p16"/>
          <p:cNvPicPr preferRelativeResize="0"/>
          <p:nvPr/>
        </p:nvPicPr>
        <p:blipFill rotWithShape="1">
          <a:blip r:embed="rId3">
            <a:alphaModFix/>
          </a:blip>
          <a:srcRect/>
          <a:stretch/>
        </p:blipFill>
        <p:spPr>
          <a:xfrm>
            <a:off x="8956513" y="5728137"/>
            <a:ext cx="2446915" cy="961697"/>
          </a:xfrm>
          <a:prstGeom prst="rect">
            <a:avLst/>
          </a:prstGeom>
          <a:noFill/>
          <a:ln>
            <a:noFill/>
          </a:ln>
        </p:spPr>
      </p:pic>
      <p:sp>
        <p:nvSpPr>
          <p:cNvPr id="71" name="Google Shape;71;p16"/>
          <p:cNvSpPr txBox="1"/>
          <p:nvPr/>
        </p:nvSpPr>
        <p:spPr>
          <a:xfrm>
            <a:off x="1524000" y="1991019"/>
            <a:ext cx="9144000" cy="1477328"/>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9000" b="0" i="0" u="none" strike="noStrike" cap="none">
                <a:solidFill>
                  <a:schemeClr val="dk1"/>
                </a:solidFill>
                <a:latin typeface="Century Gothic"/>
                <a:ea typeface="Century Gothic"/>
                <a:cs typeface="Century Gothic"/>
                <a:sym typeface="Century Gothic"/>
              </a:rPr>
              <a:t>Thank You</a:t>
            </a:r>
            <a:endParaRPr/>
          </a:p>
        </p:txBody>
      </p:sp>
      <p:sp>
        <p:nvSpPr>
          <p:cNvPr id="72" name="Google Shape;72;p16"/>
          <p:cNvSpPr txBox="1"/>
          <p:nvPr/>
        </p:nvSpPr>
        <p:spPr>
          <a:xfrm>
            <a:off x="1524000" y="3732552"/>
            <a:ext cx="9144000"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entury Gothic"/>
              <a:buNone/>
            </a:pPr>
            <a:r>
              <a:rPr lang="en-US" sz="2400" b="0" i="0" u="none" strike="noStrike" cap="none">
                <a:solidFill>
                  <a:schemeClr val="dk1"/>
                </a:solidFill>
                <a:latin typeface="Century Gothic"/>
                <a:ea typeface="Century Gothic"/>
                <a:cs typeface="Century Gothic"/>
                <a:sym typeface="Century Gothic"/>
              </a:rPr>
              <a:t>accusoft.com      |      +1 800 875 7009</a:t>
            </a:r>
            <a:endParaRPr/>
          </a:p>
          <a:p>
            <a:pPr marL="0" marR="0" lvl="0" indent="0" algn="ctr" rtl="0">
              <a:spcBef>
                <a:spcPts val="0"/>
              </a:spcBef>
              <a:spcAft>
                <a:spcPts val="0"/>
              </a:spcAft>
              <a:buNone/>
            </a:pP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75" name="Google Shape;7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o Not Use Me" type="blank">
  <p:cSld name="BLANK">
    <p:bg>
      <p:bgPr>
        <a:solidFill>
          <a:srgbClr val="80B8AB"/>
        </a:solidFill>
        <a:effectLst/>
      </p:bgPr>
    </p:bg>
    <p:spTree>
      <p:nvGrpSpPr>
        <p:cNvPr id="1" name="Shape 76"/>
        <p:cNvGrpSpPr/>
        <p:nvPr/>
      </p:nvGrpSpPr>
      <p:grpSpPr>
        <a:xfrm>
          <a:off x="0" y="0"/>
          <a:ext cx="0" cy="0"/>
          <a:chOff x="0" y="0"/>
          <a:chExt cx="0" cy="0"/>
        </a:xfrm>
      </p:grpSpPr>
      <p:pic>
        <p:nvPicPr>
          <p:cNvPr id="77" name="Google Shape;77;p18"/>
          <p:cNvPicPr preferRelativeResize="0"/>
          <p:nvPr/>
        </p:nvPicPr>
        <p:blipFill>
          <a:blip r:embed="rId2">
            <a:alphaModFix/>
          </a:blip>
          <a:stretch>
            <a:fillRect/>
          </a:stretch>
        </p:blipFill>
        <p:spPr>
          <a:xfrm>
            <a:off x="3610" y="0"/>
            <a:ext cx="12188393" cy="685800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2"/>
        <p:cNvGrpSpPr/>
        <p:nvPr/>
      </p:nvGrpSpPr>
      <p:grpSpPr>
        <a:xfrm>
          <a:off x="0" y="0"/>
          <a:ext cx="0" cy="0"/>
          <a:chOff x="0" y="0"/>
          <a:chExt cx="0" cy="0"/>
        </a:xfrm>
      </p:grpSpPr>
      <p:pic>
        <p:nvPicPr>
          <p:cNvPr id="83" name="Google Shape;83;p21"/>
          <p:cNvPicPr preferRelativeResize="0"/>
          <p:nvPr/>
        </p:nvPicPr>
        <p:blipFill rotWithShape="1">
          <a:blip r:embed="rId2">
            <a:alphaModFix amt="40000"/>
          </a:blip>
          <a:srcRect/>
          <a:stretch/>
        </p:blipFill>
        <p:spPr>
          <a:xfrm>
            <a:off x="0" y="0"/>
            <a:ext cx="12199523" cy="6921795"/>
          </a:xfrm>
          <a:prstGeom prst="rect">
            <a:avLst/>
          </a:prstGeom>
          <a:noFill/>
          <a:ln>
            <a:noFill/>
          </a:ln>
        </p:spPr>
      </p:pic>
      <p:pic>
        <p:nvPicPr>
          <p:cNvPr id="84" name="Google Shape;84;p21"/>
          <p:cNvPicPr preferRelativeResize="0"/>
          <p:nvPr/>
        </p:nvPicPr>
        <p:blipFill rotWithShape="1">
          <a:blip r:embed="rId3">
            <a:alphaModFix amt="5000"/>
          </a:blip>
          <a:srcRect/>
          <a:stretch/>
        </p:blipFill>
        <p:spPr>
          <a:xfrm>
            <a:off x="0" y="0"/>
            <a:ext cx="12192000" cy="6921796"/>
          </a:xfrm>
          <a:prstGeom prst="rect">
            <a:avLst/>
          </a:prstGeom>
          <a:noFill/>
          <a:ln>
            <a:noFill/>
          </a:ln>
        </p:spPr>
      </p:pic>
      <p:pic>
        <p:nvPicPr>
          <p:cNvPr id="85" name="Google Shape;85;p21"/>
          <p:cNvPicPr preferRelativeResize="0"/>
          <p:nvPr/>
        </p:nvPicPr>
        <p:blipFill rotWithShape="1">
          <a:blip r:embed="rId4">
            <a:alphaModFix/>
          </a:blip>
          <a:srcRect/>
          <a:stretch/>
        </p:blipFill>
        <p:spPr>
          <a:xfrm>
            <a:off x="3093111" y="3803482"/>
            <a:ext cx="6005776" cy="236041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11_Title Slide">
    <p:spTree>
      <p:nvGrpSpPr>
        <p:cNvPr id="1" name="Shape 86"/>
        <p:cNvGrpSpPr/>
        <p:nvPr/>
      </p:nvGrpSpPr>
      <p:grpSpPr>
        <a:xfrm>
          <a:off x="0" y="0"/>
          <a:ext cx="0" cy="0"/>
          <a:chOff x="0" y="0"/>
          <a:chExt cx="0" cy="0"/>
        </a:xfrm>
      </p:grpSpPr>
      <p:pic>
        <p:nvPicPr>
          <p:cNvPr id="87" name="Google Shape;87;p22"/>
          <p:cNvPicPr preferRelativeResize="0"/>
          <p:nvPr/>
        </p:nvPicPr>
        <p:blipFill rotWithShape="1">
          <a:blip r:embed="rId2">
            <a:alphaModFix/>
          </a:blip>
          <a:srcRect/>
          <a:stretch/>
        </p:blipFill>
        <p:spPr>
          <a:xfrm rot="10800000">
            <a:off x="7636435" y="3854263"/>
            <a:ext cx="835212" cy="313205"/>
          </a:xfrm>
          <a:prstGeom prst="rect">
            <a:avLst/>
          </a:prstGeom>
          <a:noFill/>
          <a:ln>
            <a:noFill/>
          </a:ln>
        </p:spPr>
      </p:pic>
      <p:pic>
        <p:nvPicPr>
          <p:cNvPr id="88" name="Google Shape;88;p22"/>
          <p:cNvPicPr preferRelativeResize="0"/>
          <p:nvPr/>
        </p:nvPicPr>
        <p:blipFill rotWithShape="1">
          <a:blip r:embed="rId3">
            <a:alphaModFix/>
          </a:blip>
          <a:srcRect t="12572"/>
          <a:stretch/>
        </p:blipFill>
        <p:spPr>
          <a:xfrm>
            <a:off x="0" y="0"/>
            <a:ext cx="12192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lt2"/>
        </a:solidFill>
        <a:effectLst/>
      </p:bgPr>
    </p:bg>
    <p:spTree>
      <p:nvGrpSpPr>
        <p:cNvPr id="1" name="Shape 9"/>
        <p:cNvGrpSpPr/>
        <p:nvPr/>
      </p:nvGrpSpPr>
      <p:grpSpPr>
        <a:xfrm>
          <a:off x="0" y="0"/>
          <a:ext cx="0" cy="0"/>
          <a:chOff x="0" y="0"/>
          <a:chExt cx="0" cy="0"/>
        </a:xfrm>
      </p:grpSpPr>
      <p:pic>
        <p:nvPicPr>
          <p:cNvPr id="10" name="Google Shape;10;p3"/>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11" name="Google Shape;11;p3"/>
          <p:cNvSpPr txBox="1">
            <a:spLocks noGrp="1"/>
          </p:cNvSpPr>
          <p:nvPr>
            <p:ph type="ctrTitle"/>
          </p:nvPr>
        </p:nvSpPr>
        <p:spPr>
          <a:xfrm>
            <a:off x="1535723" y="2093913"/>
            <a:ext cx="9144000" cy="238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2" name="Google Shape;12;p3"/>
          <p:cNvPicPr preferRelativeResize="0"/>
          <p:nvPr/>
        </p:nvPicPr>
        <p:blipFill rotWithShape="1">
          <a:blip r:embed="rId3">
            <a:alphaModFix/>
          </a:blip>
          <a:srcRect/>
          <a:stretch/>
        </p:blipFill>
        <p:spPr>
          <a:xfrm>
            <a:off x="9011986" y="6002214"/>
            <a:ext cx="2386784" cy="40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3"/>
        </a:solidFill>
        <a:effectLst/>
      </p:bgPr>
    </p:bg>
    <p:spTree>
      <p:nvGrpSpPr>
        <p:cNvPr id="1" name="Shape 89"/>
        <p:cNvGrpSpPr/>
        <p:nvPr/>
      </p:nvGrpSpPr>
      <p:grpSpPr>
        <a:xfrm>
          <a:off x="0" y="0"/>
          <a:ext cx="0" cy="0"/>
          <a:chOff x="0" y="0"/>
          <a:chExt cx="0" cy="0"/>
        </a:xfrm>
      </p:grpSpPr>
      <p:pic>
        <p:nvPicPr>
          <p:cNvPr id="90" name="Google Shape;90;p23"/>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91" name="Google Shape;91;p23"/>
          <p:cNvSpPr txBox="1">
            <a:spLocks noGrp="1"/>
          </p:cNvSpPr>
          <p:nvPr>
            <p:ph type="ctrTitle"/>
          </p:nvPr>
        </p:nvSpPr>
        <p:spPr>
          <a:xfrm>
            <a:off x="1535723" y="2093913"/>
            <a:ext cx="9144000" cy="2387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92" name="Google Shape;92;p23"/>
          <p:cNvPicPr preferRelativeResize="0"/>
          <p:nvPr/>
        </p:nvPicPr>
        <p:blipFill rotWithShape="1">
          <a:blip r:embed="rId3">
            <a:alphaModFix/>
          </a:blip>
          <a:srcRect/>
          <a:stretch/>
        </p:blipFill>
        <p:spPr>
          <a:xfrm>
            <a:off x="8993298" y="6002214"/>
            <a:ext cx="2386784" cy="40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8_Title Slide">
  <p:cSld name="10_Title Slide">
    <p:bg>
      <p:bgPr>
        <a:solidFill>
          <a:schemeClr val="accent1"/>
        </a:solidFill>
        <a:effectLst/>
      </p:bgPr>
    </p:bg>
    <p:spTree>
      <p:nvGrpSpPr>
        <p:cNvPr id="1" name="Shape 93"/>
        <p:cNvGrpSpPr/>
        <p:nvPr/>
      </p:nvGrpSpPr>
      <p:grpSpPr>
        <a:xfrm>
          <a:off x="0" y="0"/>
          <a:ext cx="0" cy="0"/>
          <a:chOff x="0" y="0"/>
          <a:chExt cx="0" cy="0"/>
        </a:xfrm>
      </p:grpSpPr>
      <p:sp>
        <p:nvSpPr>
          <p:cNvPr id="94" name="Google Shape;94;p24"/>
          <p:cNvSpPr txBox="1">
            <a:spLocks noGrp="1"/>
          </p:cNvSpPr>
          <p:nvPr>
            <p:ph type="ctrTitle"/>
          </p:nvPr>
        </p:nvSpPr>
        <p:spPr>
          <a:xfrm>
            <a:off x="1535723" y="2093913"/>
            <a:ext cx="9144000" cy="2387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95" name="Google Shape;95;p24"/>
          <p:cNvPicPr preferRelativeResize="0"/>
          <p:nvPr/>
        </p:nvPicPr>
        <p:blipFill rotWithShape="1">
          <a:blip r:embed="rId2">
            <a:alphaModFix/>
          </a:blip>
          <a:srcRect/>
          <a:stretch/>
        </p:blipFill>
        <p:spPr>
          <a:xfrm>
            <a:off x="745810" y="6002214"/>
            <a:ext cx="2386784" cy="401515"/>
          </a:xfrm>
          <a:prstGeom prst="rect">
            <a:avLst/>
          </a:prstGeom>
          <a:noFill/>
          <a:ln>
            <a:noFill/>
          </a:ln>
        </p:spPr>
      </p:pic>
      <p:pic>
        <p:nvPicPr>
          <p:cNvPr id="96" name="Google Shape;96;p24"/>
          <p:cNvPicPr preferRelativeResize="0"/>
          <p:nvPr/>
        </p:nvPicPr>
        <p:blipFill rotWithShape="1">
          <a:blip r:embed="rId3">
            <a:alphaModFix/>
          </a:blip>
          <a:srcRect l="43797" r="11611"/>
          <a:stretch/>
        </p:blipFill>
        <p:spPr>
          <a:xfrm>
            <a:off x="6589691" y="0"/>
            <a:ext cx="560231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Title Slide">
  <p:cSld name="10_Title Slide 3">
    <p:bg>
      <p:bgPr>
        <a:solidFill>
          <a:schemeClr val="accent1"/>
        </a:solidFill>
        <a:effectLst/>
      </p:bgPr>
    </p:bg>
    <p:spTree>
      <p:nvGrpSpPr>
        <p:cNvPr id="1" name="Shape 97"/>
        <p:cNvGrpSpPr/>
        <p:nvPr/>
      </p:nvGrpSpPr>
      <p:grpSpPr>
        <a:xfrm>
          <a:off x="0" y="0"/>
          <a:ext cx="0" cy="0"/>
          <a:chOff x="0" y="0"/>
          <a:chExt cx="0" cy="0"/>
        </a:xfrm>
      </p:grpSpPr>
      <p:sp>
        <p:nvSpPr>
          <p:cNvPr id="98" name="Google Shape;98;p25"/>
          <p:cNvSpPr txBox="1">
            <a:spLocks noGrp="1"/>
          </p:cNvSpPr>
          <p:nvPr>
            <p:ph type="ctrTitle"/>
          </p:nvPr>
        </p:nvSpPr>
        <p:spPr>
          <a:xfrm>
            <a:off x="1535723" y="2093913"/>
            <a:ext cx="9144000" cy="2387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99" name="Google Shape;99;p25"/>
          <p:cNvPicPr preferRelativeResize="0"/>
          <p:nvPr/>
        </p:nvPicPr>
        <p:blipFill rotWithShape="1">
          <a:blip r:embed="rId2">
            <a:alphaModFix/>
          </a:blip>
          <a:srcRect/>
          <a:stretch/>
        </p:blipFill>
        <p:spPr>
          <a:xfrm>
            <a:off x="745810" y="6002214"/>
            <a:ext cx="2386784" cy="401515"/>
          </a:xfrm>
          <a:prstGeom prst="rect">
            <a:avLst/>
          </a:prstGeom>
          <a:noFill/>
          <a:ln>
            <a:noFill/>
          </a:ln>
        </p:spPr>
      </p:pic>
      <p:pic>
        <p:nvPicPr>
          <p:cNvPr id="100" name="Google Shape;100;p25"/>
          <p:cNvPicPr preferRelativeResize="0"/>
          <p:nvPr/>
        </p:nvPicPr>
        <p:blipFill rotWithShape="1">
          <a:blip r:embed="rId3">
            <a:alphaModFix/>
          </a:blip>
          <a:srcRect l="44839"/>
          <a:stretch/>
        </p:blipFill>
        <p:spPr>
          <a:xfrm>
            <a:off x="6471169" y="0"/>
            <a:ext cx="5720830" cy="68580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8_Title Slide">
  <p:cSld name="10_Title Slide 2">
    <p:bg>
      <p:bgPr>
        <a:solidFill>
          <a:schemeClr val="accent1"/>
        </a:solid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ctrTitle"/>
          </p:nvPr>
        </p:nvSpPr>
        <p:spPr>
          <a:xfrm>
            <a:off x="1535723" y="2093913"/>
            <a:ext cx="9144000" cy="2387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03" name="Google Shape;103;p26"/>
          <p:cNvPicPr preferRelativeResize="0"/>
          <p:nvPr/>
        </p:nvPicPr>
        <p:blipFill rotWithShape="1">
          <a:blip r:embed="rId2">
            <a:alphaModFix/>
          </a:blip>
          <a:srcRect/>
          <a:stretch/>
        </p:blipFill>
        <p:spPr>
          <a:xfrm>
            <a:off x="745810" y="6002214"/>
            <a:ext cx="2386784" cy="401515"/>
          </a:xfrm>
          <a:prstGeom prst="rect">
            <a:avLst/>
          </a:prstGeom>
          <a:noFill/>
          <a:ln>
            <a:noFill/>
          </a:ln>
        </p:spPr>
      </p:pic>
      <p:pic>
        <p:nvPicPr>
          <p:cNvPr id="104" name="Google Shape;104;p26"/>
          <p:cNvPicPr preferRelativeResize="0"/>
          <p:nvPr/>
        </p:nvPicPr>
        <p:blipFill rotWithShape="1">
          <a:blip r:embed="rId3">
            <a:alphaModFix/>
          </a:blip>
          <a:srcRect l="45878"/>
          <a:stretch/>
        </p:blipFill>
        <p:spPr>
          <a:xfrm>
            <a:off x="6589691" y="0"/>
            <a:ext cx="560231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8_Title Slide">
  <p:cSld name="11_Title Slide 2">
    <p:bg>
      <p:bgPr>
        <a:solidFill>
          <a:schemeClr val="accent1"/>
        </a:solidFill>
        <a:effectLst/>
      </p:bgPr>
    </p:bg>
    <p:spTree>
      <p:nvGrpSpPr>
        <p:cNvPr id="1" name="Shape 105"/>
        <p:cNvGrpSpPr/>
        <p:nvPr/>
      </p:nvGrpSpPr>
      <p:grpSpPr>
        <a:xfrm>
          <a:off x="0" y="0"/>
          <a:ext cx="0" cy="0"/>
          <a:chOff x="0" y="0"/>
          <a:chExt cx="0" cy="0"/>
        </a:xfrm>
      </p:grpSpPr>
      <p:sp>
        <p:nvSpPr>
          <p:cNvPr id="106" name="Google Shape;106;p27"/>
          <p:cNvSpPr txBox="1">
            <a:spLocks noGrp="1"/>
          </p:cNvSpPr>
          <p:nvPr>
            <p:ph type="ctrTitle"/>
          </p:nvPr>
        </p:nvSpPr>
        <p:spPr>
          <a:xfrm>
            <a:off x="1535723" y="2093913"/>
            <a:ext cx="9144000" cy="2387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07" name="Google Shape;107;p27"/>
          <p:cNvPicPr preferRelativeResize="0"/>
          <p:nvPr/>
        </p:nvPicPr>
        <p:blipFill rotWithShape="1">
          <a:blip r:embed="rId2">
            <a:alphaModFix/>
          </a:blip>
          <a:srcRect/>
          <a:stretch/>
        </p:blipFill>
        <p:spPr>
          <a:xfrm>
            <a:off x="745810" y="6002214"/>
            <a:ext cx="2386784" cy="401515"/>
          </a:xfrm>
          <a:prstGeom prst="rect">
            <a:avLst/>
          </a:prstGeom>
          <a:noFill/>
          <a:ln>
            <a:noFill/>
          </a:ln>
        </p:spPr>
      </p:pic>
      <p:pic>
        <p:nvPicPr>
          <p:cNvPr id="108" name="Google Shape;108;p27"/>
          <p:cNvPicPr preferRelativeResize="0"/>
          <p:nvPr/>
        </p:nvPicPr>
        <p:blipFill rotWithShape="1">
          <a:blip r:embed="rId3">
            <a:alphaModFix/>
          </a:blip>
          <a:srcRect l="44388" b="3297"/>
          <a:stretch/>
        </p:blipFill>
        <p:spPr>
          <a:xfrm>
            <a:off x="6422482" y="4989"/>
            <a:ext cx="5769517" cy="68480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6_Title Slide">
  <p:cSld name="16_Title Slide">
    <p:bg>
      <p:bgPr>
        <a:solidFill>
          <a:schemeClr val="accent4"/>
        </a:solidFill>
        <a:effectLst/>
      </p:bgPr>
    </p:bg>
    <p:spTree>
      <p:nvGrpSpPr>
        <p:cNvPr id="1" name="Shape 109"/>
        <p:cNvGrpSpPr/>
        <p:nvPr/>
      </p:nvGrpSpPr>
      <p:grpSpPr>
        <a:xfrm>
          <a:off x="0" y="0"/>
          <a:ext cx="0" cy="0"/>
          <a:chOff x="0" y="0"/>
          <a:chExt cx="0" cy="0"/>
        </a:xfrm>
      </p:grpSpPr>
      <p:pic>
        <p:nvPicPr>
          <p:cNvPr id="110" name="Google Shape;110;p28"/>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111" name="Google Shape;111;p28"/>
          <p:cNvSpPr txBox="1">
            <a:spLocks noGrp="1"/>
          </p:cNvSpPr>
          <p:nvPr>
            <p:ph type="ctrTitle"/>
          </p:nvPr>
        </p:nvSpPr>
        <p:spPr>
          <a:xfrm>
            <a:off x="1535723" y="2093913"/>
            <a:ext cx="9144000" cy="14748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12" name="Google Shape;112;p28"/>
          <p:cNvPicPr preferRelativeResize="0"/>
          <p:nvPr/>
        </p:nvPicPr>
        <p:blipFill rotWithShape="1">
          <a:blip r:embed="rId3">
            <a:alphaModFix/>
          </a:blip>
          <a:srcRect/>
          <a:stretch/>
        </p:blipFill>
        <p:spPr>
          <a:xfrm>
            <a:off x="9011986" y="6002214"/>
            <a:ext cx="2386784" cy="401515"/>
          </a:xfrm>
          <a:prstGeom prst="rect">
            <a:avLst/>
          </a:prstGeom>
          <a:noFill/>
          <a:ln>
            <a:noFill/>
          </a:ln>
        </p:spPr>
      </p:pic>
      <p:sp>
        <p:nvSpPr>
          <p:cNvPr id="113" name="Google Shape;113;p28"/>
          <p:cNvSpPr txBox="1">
            <a:spLocks noGrp="1"/>
          </p:cNvSpPr>
          <p:nvPr>
            <p:ph type="body" idx="1"/>
          </p:nvPr>
        </p:nvSpPr>
        <p:spPr>
          <a:xfrm>
            <a:off x="1535113" y="3733800"/>
            <a:ext cx="9144000" cy="115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fade">
                                      <p:cBhvr>
                                        <p:cTn id="11" dur="1000"/>
                                        <p:tgtEl>
                                          <p:spTgt spid="113">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3">
                                            <p:txEl>
                                              <p:pRg st="1" end="1"/>
                                            </p:txEl>
                                          </p:spTgt>
                                        </p:tgtEl>
                                        <p:attrNameLst>
                                          <p:attrName>style.visibility</p:attrName>
                                        </p:attrNameLst>
                                      </p:cBhvr>
                                      <p:to>
                                        <p:strVal val="visible"/>
                                      </p:to>
                                    </p:set>
                                    <p:animEffect transition="in" filter="fade">
                                      <p:cBhvr>
                                        <p:cTn id="15" dur="1000"/>
                                        <p:tgtEl>
                                          <p:spTgt spid="113">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13">
                                            <p:txEl>
                                              <p:pRg st="2" end="2"/>
                                            </p:txEl>
                                          </p:spTgt>
                                        </p:tgtEl>
                                        <p:attrNameLst>
                                          <p:attrName>style.visibility</p:attrName>
                                        </p:attrNameLst>
                                      </p:cBhvr>
                                      <p:to>
                                        <p:strVal val="visible"/>
                                      </p:to>
                                    </p:set>
                                    <p:animEffect transition="in" filter="fade">
                                      <p:cBhvr>
                                        <p:cTn id="19" dur="1000"/>
                                        <p:tgtEl>
                                          <p:spTgt spid="113">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13">
                                            <p:txEl>
                                              <p:pRg st="3" end="3"/>
                                            </p:txEl>
                                          </p:spTgt>
                                        </p:tgtEl>
                                        <p:attrNameLst>
                                          <p:attrName>style.visibility</p:attrName>
                                        </p:attrNameLst>
                                      </p:cBhvr>
                                      <p:to>
                                        <p:strVal val="visible"/>
                                      </p:to>
                                    </p:set>
                                    <p:animEffect transition="in" filter="fade">
                                      <p:cBhvr>
                                        <p:cTn id="23" dur="1000"/>
                                        <p:tgtEl>
                                          <p:spTgt spid="113">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13">
                                            <p:txEl>
                                              <p:pRg st="4" end="4"/>
                                            </p:txEl>
                                          </p:spTgt>
                                        </p:tgtEl>
                                        <p:attrNameLst>
                                          <p:attrName>style.visibility</p:attrName>
                                        </p:attrNameLst>
                                      </p:cBhvr>
                                      <p:to>
                                        <p:strVal val="visible"/>
                                      </p:to>
                                    </p:set>
                                    <p:animEffect transition="in" filter="fade">
                                      <p:cBhvr>
                                        <p:cTn id="27" dur="1000"/>
                                        <p:tgtEl>
                                          <p:spTgt spid="113">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13">
                                            <p:txEl>
                                              <p:pRg st="5" end="5"/>
                                            </p:txEl>
                                          </p:spTgt>
                                        </p:tgtEl>
                                        <p:attrNameLst>
                                          <p:attrName>style.visibility</p:attrName>
                                        </p:attrNameLst>
                                      </p:cBhvr>
                                      <p:to>
                                        <p:strVal val="visible"/>
                                      </p:to>
                                    </p:set>
                                    <p:animEffect transition="in" filter="fade">
                                      <p:cBhvr>
                                        <p:cTn id="31" dur="1000"/>
                                        <p:tgtEl>
                                          <p:spTgt spid="113">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13">
                                            <p:txEl>
                                              <p:pRg st="6" end="6"/>
                                            </p:txEl>
                                          </p:spTgt>
                                        </p:tgtEl>
                                        <p:attrNameLst>
                                          <p:attrName>style.visibility</p:attrName>
                                        </p:attrNameLst>
                                      </p:cBhvr>
                                      <p:to>
                                        <p:strVal val="visible"/>
                                      </p:to>
                                    </p:set>
                                    <p:animEffect transition="in" filter="fade">
                                      <p:cBhvr>
                                        <p:cTn id="35" dur="1000"/>
                                        <p:tgtEl>
                                          <p:spTgt spid="113">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13">
                                            <p:txEl>
                                              <p:pRg st="7" end="7"/>
                                            </p:txEl>
                                          </p:spTgt>
                                        </p:tgtEl>
                                        <p:attrNameLst>
                                          <p:attrName>style.visibility</p:attrName>
                                        </p:attrNameLst>
                                      </p:cBhvr>
                                      <p:to>
                                        <p:strVal val="visible"/>
                                      </p:to>
                                    </p:set>
                                    <p:animEffect transition="in" filter="fade">
                                      <p:cBhvr>
                                        <p:cTn id="39" dur="1000"/>
                                        <p:tgtEl>
                                          <p:spTgt spid="113">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13">
                                            <p:txEl>
                                              <p:pRg st="8" end="8"/>
                                            </p:txEl>
                                          </p:spTgt>
                                        </p:tgtEl>
                                        <p:attrNameLst>
                                          <p:attrName>style.visibility</p:attrName>
                                        </p:attrNameLst>
                                      </p:cBhvr>
                                      <p:to>
                                        <p:strVal val="visible"/>
                                      </p:to>
                                    </p:set>
                                    <p:animEffect transition="in" filter="fade">
                                      <p:cBhvr>
                                        <p:cTn id="43" dur="1000"/>
                                        <p:tgtEl>
                                          <p:spTgt spid="1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lt2"/>
        </a:solidFill>
        <a:effectLst/>
      </p:bgPr>
    </p:bg>
    <p:spTree>
      <p:nvGrpSpPr>
        <p:cNvPr id="1" name="Shape 114"/>
        <p:cNvGrpSpPr/>
        <p:nvPr/>
      </p:nvGrpSpPr>
      <p:grpSpPr>
        <a:xfrm>
          <a:off x="0" y="0"/>
          <a:ext cx="0" cy="0"/>
          <a:chOff x="0" y="0"/>
          <a:chExt cx="0" cy="0"/>
        </a:xfrm>
      </p:grpSpPr>
      <p:pic>
        <p:nvPicPr>
          <p:cNvPr id="115" name="Google Shape;115;p29"/>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116" name="Google Shape;116;p29"/>
          <p:cNvSpPr txBox="1">
            <a:spLocks noGrp="1"/>
          </p:cNvSpPr>
          <p:nvPr>
            <p:ph type="ctrTitle"/>
          </p:nvPr>
        </p:nvSpPr>
        <p:spPr>
          <a:xfrm>
            <a:off x="1535723" y="2093913"/>
            <a:ext cx="9144000" cy="2387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17" name="Google Shape;117;p29"/>
          <p:cNvPicPr preferRelativeResize="0"/>
          <p:nvPr/>
        </p:nvPicPr>
        <p:blipFill rotWithShape="1">
          <a:blip r:embed="rId3">
            <a:alphaModFix/>
          </a:blip>
          <a:srcRect/>
          <a:stretch/>
        </p:blipFill>
        <p:spPr>
          <a:xfrm>
            <a:off x="9011986" y="6002214"/>
            <a:ext cx="2386784" cy="40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Title Slide">
  <p:cSld name="7_Title Slide">
    <p:bg>
      <p:bgPr>
        <a:solidFill>
          <a:schemeClr val="accent5"/>
        </a:solidFill>
        <a:effectLst/>
      </p:bgPr>
    </p:bg>
    <p:spTree>
      <p:nvGrpSpPr>
        <p:cNvPr id="1" name="Shape 118"/>
        <p:cNvGrpSpPr/>
        <p:nvPr/>
      </p:nvGrpSpPr>
      <p:grpSpPr>
        <a:xfrm>
          <a:off x="0" y="0"/>
          <a:ext cx="0" cy="0"/>
          <a:chOff x="0" y="0"/>
          <a:chExt cx="0" cy="0"/>
        </a:xfrm>
      </p:grpSpPr>
      <p:pic>
        <p:nvPicPr>
          <p:cNvPr id="119" name="Google Shape;119;p30"/>
          <p:cNvPicPr preferRelativeResize="0"/>
          <p:nvPr/>
        </p:nvPicPr>
        <p:blipFill rotWithShape="1">
          <a:blip r:embed="rId2">
            <a:alphaModFix amt="3000"/>
          </a:blip>
          <a:srcRect/>
          <a:stretch/>
        </p:blipFill>
        <p:spPr>
          <a:xfrm>
            <a:off x="661481" y="0"/>
            <a:ext cx="12192000" cy="6858000"/>
          </a:xfrm>
          <a:prstGeom prst="rect">
            <a:avLst/>
          </a:prstGeom>
          <a:noFill/>
          <a:ln>
            <a:noFill/>
          </a:ln>
        </p:spPr>
      </p:pic>
      <p:sp>
        <p:nvSpPr>
          <p:cNvPr id="120" name="Google Shape;120;p30"/>
          <p:cNvSpPr txBox="1">
            <a:spLocks noGrp="1"/>
          </p:cNvSpPr>
          <p:nvPr>
            <p:ph type="ctrTitle"/>
          </p:nvPr>
        </p:nvSpPr>
        <p:spPr>
          <a:xfrm>
            <a:off x="1535723" y="2093913"/>
            <a:ext cx="9144000" cy="2387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21" name="Google Shape;121;p30"/>
          <p:cNvPicPr preferRelativeResize="0"/>
          <p:nvPr/>
        </p:nvPicPr>
        <p:blipFill rotWithShape="1">
          <a:blip r:embed="rId3">
            <a:alphaModFix/>
          </a:blip>
          <a:srcRect/>
          <a:stretch/>
        </p:blipFill>
        <p:spPr>
          <a:xfrm>
            <a:off x="8978308" y="6002214"/>
            <a:ext cx="2386784" cy="40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chemeClr val="accent1"/>
        </a:solidFill>
        <a:effectLst/>
      </p:bgPr>
    </p:bg>
    <p:spTree>
      <p:nvGrpSpPr>
        <p:cNvPr id="1" name="Shape 122"/>
        <p:cNvGrpSpPr/>
        <p:nvPr/>
      </p:nvGrpSpPr>
      <p:grpSpPr>
        <a:xfrm>
          <a:off x="0" y="0"/>
          <a:ext cx="0" cy="0"/>
          <a:chOff x="0" y="0"/>
          <a:chExt cx="0" cy="0"/>
        </a:xfrm>
      </p:grpSpPr>
      <p:pic>
        <p:nvPicPr>
          <p:cNvPr id="123" name="Google Shape;123;p31"/>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124" name="Google Shape;124;p31"/>
          <p:cNvSpPr txBox="1">
            <a:spLocks noGrp="1"/>
          </p:cNvSpPr>
          <p:nvPr>
            <p:ph type="ctrTitle"/>
          </p:nvPr>
        </p:nvSpPr>
        <p:spPr>
          <a:xfrm>
            <a:off x="1535723" y="2093913"/>
            <a:ext cx="9144000" cy="2387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25" name="Google Shape;125;p31"/>
          <p:cNvPicPr preferRelativeResize="0"/>
          <p:nvPr/>
        </p:nvPicPr>
        <p:blipFill rotWithShape="1">
          <a:blip r:embed="rId3">
            <a:alphaModFix/>
          </a:blip>
          <a:srcRect/>
          <a:stretch/>
        </p:blipFill>
        <p:spPr>
          <a:xfrm>
            <a:off x="745810" y="6002214"/>
            <a:ext cx="2386784" cy="40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chemeClr val="accent4"/>
        </a:solidFill>
        <a:effectLst/>
      </p:bgPr>
    </p:bg>
    <p:spTree>
      <p:nvGrpSpPr>
        <p:cNvPr id="1" name="Shape 126"/>
        <p:cNvGrpSpPr/>
        <p:nvPr/>
      </p:nvGrpSpPr>
      <p:grpSpPr>
        <a:xfrm>
          <a:off x="0" y="0"/>
          <a:ext cx="0" cy="0"/>
          <a:chOff x="0" y="0"/>
          <a:chExt cx="0" cy="0"/>
        </a:xfrm>
      </p:grpSpPr>
      <p:pic>
        <p:nvPicPr>
          <p:cNvPr id="127" name="Google Shape;127;p32"/>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128" name="Google Shape;128;p32"/>
          <p:cNvSpPr txBox="1">
            <a:spLocks noGrp="1"/>
          </p:cNvSpPr>
          <p:nvPr>
            <p:ph type="ctrTitle"/>
          </p:nvPr>
        </p:nvSpPr>
        <p:spPr>
          <a:xfrm>
            <a:off x="1535723" y="2093913"/>
            <a:ext cx="9144000" cy="2387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29" name="Google Shape;129;p32"/>
          <p:cNvPicPr preferRelativeResize="0"/>
          <p:nvPr/>
        </p:nvPicPr>
        <p:blipFill rotWithShape="1">
          <a:blip r:embed="rId3">
            <a:alphaModFix/>
          </a:blip>
          <a:srcRect/>
          <a:stretch/>
        </p:blipFill>
        <p:spPr>
          <a:xfrm>
            <a:off x="8978308" y="6002214"/>
            <a:ext cx="2386784" cy="40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dk2"/>
        </a:solidFill>
        <a:effectLst/>
      </p:bgPr>
    </p:bg>
    <p:spTree>
      <p:nvGrpSpPr>
        <p:cNvPr id="1" name="Shape 13"/>
        <p:cNvGrpSpPr/>
        <p:nvPr/>
      </p:nvGrpSpPr>
      <p:grpSpPr>
        <a:xfrm>
          <a:off x="0" y="0"/>
          <a:ext cx="0" cy="0"/>
          <a:chOff x="0" y="0"/>
          <a:chExt cx="0" cy="0"/>
        </a:xfrm>
      </p:grpSpPr>
      <p:pic>
        <p:nvPicPr>
          <p:cNvPr id="14" name="Google Shape;14;p4"/>
          <p:cNvPicPr preferRelativeResize="0"/>
          <p:nvPr/>
        </p:nvPicPr>
        <p:blipFill rotWithShape="1">
          <a:blip r:embed="rId2">
            <a:alphaModFix amt="7000"/>
          </a:blip>
          <a:srcRect/>
          <a:stretch/>
        </p:blipFill>
        <p:spPr>
          <a:xfrm>
            <a:off x="0" y="0"/>
            <a:ext cx="12192000" cy="6858000"/>
          </a:xfrm>
          <a:prstGeom prst="rect">
            <a:avLst/>
          </a:prstGeom>
          <a:noFill/>
          <a:ln>
            <a:noFill/>
          </a:ln>
        </p:spPr>
      </p:pic>
      <p:pic>
        <p:nvPicPr>
          <p:cNvPr id="15" name="Google Shape;15;p4"/>
          <p:cNvPicPr preferRelativeResize="0"/>
          <p:nvPr/>
        </p:nvPicPr>
        <p:blipFill rotWithShape="1">
          <a:blip r:embed="rId3">
            <a:alphaModFix/>
          </a:blip>
          <a:srcRect/>
          <a:stretch/>
        </p:blipFill>
        <p:spPr>
          <a:xfrm>
            <a:off x="8941524" y="5728137"/>
            <a:ext cx="2446913" cy="961697"/>
          </a:xfrm>
          <a:prstGeom prst="rect">
            <a:avLst/>
          </a:prstGeom>
          <a:noFill/>
          <a:ln>
            <a:noFill/>
          </a:ln>
        </p:spPr>
      </p:pic>
      <p:sp>
        <p:nvSpPr>
          <p:cNvPr id="16" name="Google Shape;16;p4"/>
          <p:cNvSpPr txBox="1"/>
          <p:nvPr/>
        </p:nvSpPr>
        <p:spPr>
          <a:xfrm>
            <a:off x="1524000" y="3732552"/>
            <a:ext cx="9144000"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Century Gothic"/>
              <a:buNone/>
            </a:pPr>
            <a:r>
              <a:rPr lang="en-US" sz="2400" b="0" i="0" u="none" strike="noStrike" cap="none">
                <a:solidFill>
                  <a:schemeClr val="lt1"/>
                </a:solidFill>
                <a:latin typeface="Century Gothic"/>
                <a:ea typeface="Century Gothic"/>
                <a:cs typeface="Century Gothic"/>
                <a:sym typeface="Century Gothic"/>
              </a:rPr>
              <a:t>accusoft.com      |      +1 800 875 7009</a:t>
            </a:r>
            <a:endParaRPr/>
          </a:p>
          <a:p>
            <a:pPr marL="0" marR="0" lvl="0" indent="0" algn="ctr" rtl="0">
              <a:spcBef>
                <a:spcPts val="0"/>
              </a:spcBef>
              <a:spcAft>
                <a:spcPts val="0"/>
              </a:spcAft>
              <a:buNone/>
            </a:pPr>
            <a:endParaRPr sz="2400" b="0" i="0" u="none" strike="noStrike" cap="none">
              <a:solidFill>
                <a:schemeClr val="lt1"/>
              </a:solidFill>
              <a:latin typeface="Century Gothic"/>
              <a:ea typeface="Century Gothic"/>
              <a:cs typeface="Century Gothic"/>
              <a:sym typeface="Century Gothic"/>
            </a:endParaRPr>
          </a:p>
        </p:txBody>
      </p:sp>
      <p:cxnSp>
        <p:nvCxnSpPr>
          <p:cNvPr id="17" name="Google Shape;17;p4"/>
          <p:cNvCxnSpPr/>
          <p:nvPr/>
        </p:nvCxnSpPr>
        <p:spPr>
          <a:xfrm>
            <a:off x="3352800" y="3598985"/>
            <a:ext cx="5461000" cy="0"/>
          </a:xfrm>
          <a:prstGeom prst="straightConnector1">
            <a:avLst/>
          </a:prstGeom>
          <a:noFill/>
          <a:ln w="12700" cap="flat" cmpd="sng">
            <a:solidFill>
              <a:schemeClr val="accent1"/>
            </a:solidFill>
            <a:prstDash val="solid"/>
            <a:miter lim="800000"/>
            <a:headEnd type="none" w="sm" len="sm"/>
            <a:tailEnd type="none" w="sm" len="sm"/>
          </a:ln>
        </p:spPr>
      </p:cxnSp>
      <p:sp>
        <p:nvSpPr>
          <p:cNvPr id="18" name="Google Shape;18;p4"/>
          <p:cNvSpPr txBox="1"/>
          <p:nvPr/>
        </p:nvSpPr>
        <p:spPr>
          <a:xfrm>
            <a:off x="1524000" y="1991019"/>
            <a:ext cx="9144000" cy="1477328"/>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9000" b="0" i="0" u="none" strike="noStrike" cap="none">
                <a:solidFill>
                  <a:schemeClr val="lt1"/>
                </a:solidFill>
                <a:latin typeface="Century Gothic"/>
                <a:ea typeface="Century Gothic"/>
                <a:cs typeface="Century Gothic"/>
                <a:sym typeface="Century Gothic"/>
              </a:rPr>
              <a:t>Thank You</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4_Title Slide">
  <p:cSld name="14_Title Slide">
    <p:bg>
      <p:bgPr>
        <a:solidFill>
          <a:schemeClr val="lt2"/>
        </a:solidFill>
        <a:effectLst/>
      </p:bgPr>
    </p:bg>
    <p:spTree>
      <p:nvGrpSpPr>
        <p:cNvPr id="1" name="Shape 130"/>
        <p:cNvGrpSpPr/>
        <p:nvPr/>
      </p:nvGrpSpPr>
      <p:grpSpPr>
        <a:xfrm>
          <a:off x="0" y="0"/>
          <a:ext cx="0" cy="0"/>
          <a:chOff x="0" y="0"/>
          <a:chExt cx="0" cy="0"/>
        </a:xfrm>
      </p:grpSpPr>
      <p:pic>
        <p:nvPicPr>
          <p:cNvPr id="131" name="Google Shape;131;p33"/>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132" name="Google Shape;132;p33"/>
          <p:cNvSpPr txBox="1">
            <a:spLocks noGrp="1"/>
          </p:cNvSpPr>
          <p:nvPr>
            <p:ph type="ctrTitle"/>
          </p:nvPr>
        </p:nvSpPr>
        <p:spPr>
          <a:xfrm>
            <a:off x="1535723" y="2093913"/>
            <a:ext cx="9144000" cy="14748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33" name="Google Shape;133;p33"/>
          <p:cNvPicPr preferRelativeResize="0"/>
          <p:nvPr/>
        </p:nvPicPr>
        <p:blipFill rotWithShape="1">
          <a:blip r:embed="rId3">
            <a:alphaModFix/>
          </a:blip>
          <a:srcRect/>
          <a:stretch/>
        </p:blipFill>
        <p:spPr>
          <a:xfrm>
            <a:off x="9011986" y="6002214"/>
            <a:ext cx="2386784" cy="401515"/>
          </a:xfrm>
          <a:prstGeom prst="rect">
            <a:avLst/>
          </a:prstGeom>
          <a:noFill/>
          <a:ln>
            <a:noFill/>
          </a:ln>
        </p:spPr>
      </p:pic>
      <p:sp>
        <p:nvSpPr>
          <p:cNvPr id="134" name="Google Shape;134;p33"/>
          <p:cNvSpPr txBox="1">
            <a:spLocks noGrp="1"/>
          </p:cNvSpPr>
          <p:nvPr>
            <p:ph type="body" idx="1"/>
          </p:nvPr>
        </p:nvSpPr>
        <p:spPr>
          <a:xfrm>
            <a:off x="1535113" y="3733800"/>
            <a:ext cx="9144000" cy="1155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4">
                                            <p:txEl>
                                              <p:pRg st="0" end="0"/>
                                            </p:txEl>
                                          </p:spTgt>
                                        </p:tgtEl>
                                        <p:attrNameLst>
                                          <p:attrName>style.visibility</p:attrName>
                                        </p:attrNameLst>
                                      </p:cBhvr>
                                      <p:to>
                                        <p:strVal val="visible"/>
                                      </p:to>
                                    </p:set>
                                    <p:animEffect transition="in" filter="fade">
                                      <p:cBhvr>
                                        <p:cTn id="11" dur="1000"/>
                                        <p:tgtEl>
                                          <p:spTgt spid="134">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4">
                                            <p:txEl>
                                              <p:pRg st="1" end="1"/>
                                            </p:txEl>
                                          </p:spTgt>
                                        </p:tgtEl>
                                        <p:attrNameLst>
                                          <p:attrName>style.visibility</p:attrName>
                                        </p:attrNameLst>
                                      </p:cBhvr>
                                      <p:to>
                                        <p:strVal val="visible"/>
                                      </p:to>
                                    </p:set>
                                    <p:animEffect transition="in" filter="fade">
                                      <p:cBhvr>
                                        <p:cTn id="15" dur="1000"/>
                                        <p:tgtEl>
                                          <p:spTgt spid="134">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34">
                                            <p:txEl>
                                              <p:pRg st="2" end="2"/>
                                            </p:txEl>
                                          </p:spTgt>
                                        </p:tgtEl>
                                        <p:attrNameLst>
                                          <p:attrName>style.visibility</p:attrName>
                                        </p:attrNameLst>
                                      </p:cBhvr>
                                      <p:to>
                                        <p:strVal val="visible"/>
                                      </p:to>
                                    </p:set>
                                    <p:animEffect transition="in" filter="fade">
                                      <p:cBhvr>
                                        <p:cTn id="19" dur="1000"/>
                                        <p:tgtEl>
                                          <p:spTgt spid="134">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34">
                                            <p:txEl>
                                              <p:pRg st="3" end="3"/>
                                            </p:txEl>
                                          </p:spTgt>
                                        </p:tgtEl>
                                        <p:attrNameLst>
                                          <p:attrName>style.visibility</p:attrName>
                                        </p:attrNameLst>
                                      </p:cBhvr>
                                      <p:to>
                                        <p:strVal val="visible"/>
                                      </p:to>
                                    </p:set>
                                    <p:animEffect transition="in" filter="fade">
                                      <p:cBhvr>
                                        <p:cTn id="23" dur="1000"/>
                                        <p:tgtEl>
                                          <p:spTgt spid="134">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34">
                                            <p:txEl>
                                              <p:pRg st="4" end="4"/>
                                            </p:txEl>
                                          </p:spTgt>
                                        </p:tgtEl>
                                        <p:attrNameLst>
                                          <p:attrName>style.visibility</p:attrName>
                                        </p:attrNameLst>
                                      </p:cBhvr>
                                      <p:to>
                                        <p:strVal val="visible"/>
                                      </p:to>
                                    </p:set>
                                    <p:animEffect transition="in" filter="fade">
                                      <p:cBhvr>
                                        <p:cTn id="27" dur="1000"/>
                                        <p:tgtEl>
                                          <p:spTgt spid="134">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34">
                                            <p:txEl>
                                              <p:pRg st="5" end="5"/>
                                            </p:txEl>
                                          </p:spTgt>
                                        </p:tgtEl>
                                        <p:attrNameLst>
                                          <p:attrName>style.visibility</p:attrName>
                                        </p:attrNameLst>
                                      </p:cBhvr>
                                      <p:to>
                                        <p:strVal val="visible"/>
                                      </p:to>
                                    </p:set>
                                    <p:animEffect transition="in" filter="fade">
                                      <p:cBhvr>
                                        <p:cTn id="31" dur="1000"/>
                                        <p:tgtEl>
                                          <p:spTgt spid="134">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34">
                                            <p:txEl>
                                              <p:pRg st="6" end="6"/>
                                            </p:txEl>
                                          </p:spTgt>
                                        </p:tgtEl>
                                        <p:attrNameLst>
                                          <p:attrName>style.visibility</p:attrName>
                                        </p:attrNameLst>
                                      </p:cBhvr>
                                      <p:to>
                                        <p:strVal val="visible"/>
                                      </p:to>
                                    </p:set>
                                    <p:animEffect transition="in" filter="fade">
                                      <p:cBhvr>
                                        <p:cTn id="35" dur="1000"/>
                                        <p:tgtEl>
                                          <p:spTgt spid="134">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34">
                                            <p:txEl>
                                              <p:pRg st="7" end="7"/>
                                            </p:txEl>
                                          </p:spTgt>
                                        </p:tgtEl>
                                        <p:attrNameLst>
                                          <p:attrName>style.visibility</p:attrName>
                                        </p:attrNameLst>
                                      </p:cBhvr>
                                      <p:to>
                                        <p:strVal val="visible"/>
                                      </p:to>
                                    </p:set>
                                    <p:animEffect transition="in" filter="fade">
                                      <p:cBhvr>
                                        <p:cTn id="39" dur="1000"/>
                                        <p:tgtEl>
                                          <p:spTgt spid="134">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34">
                                            <p:txEl>
                                              <p:pRg st="8" end="8"/>
                                            </p:txEl>
                                          </p:spTgt>
                                        </p:tgtEl>
                                        <p:attrNameLst>
                                          <p:attrName>style.visibility</p:attrName>
                                        </p:attrNameLst>
                                      </p:cBhvr>
                                      <p:to>
                                        <p:strVal val="visible"/>
                                      </p:to>
                                    </p:set>
                                    <p:animEffect transition="in" filter="fade">
                                      <p:cBhvr>
                                        <p:cTn id="43" dur="1000"/>
                                        <p:tgtEl>
                                          <p:spTgt spid="13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7_Title Slide">
  <p:cSld name="17_Title Slide">
    <p:bg>
      <p:bgPr>
        <a:solidFill>
          <a:schemeClr val="accent5"/>
        </a:solidFill>
        <a:effectLst/>
      </p:bgPr>
    </p:bg>
    <p:spTree>
      <p:nvGrpSpPr>
        <p:cNvPr id="1" name="Shape 135"/>
        <p:cNvGrpSpPr/>
        <p:nvPr/>
      </p:nvGrpSpPr>
      <p:grpSpPr>
        <a:xfrm>
          <a:off x="0" y="0"/>
          <a:ext cx="0" cy="0"/>
          <a:chOff x="0" y="0"/>
          <a:chExt cx="0" cy="0"/>
        </a:xfrm>
      </p:grpSpPr>
      <p:pic>
        <p:nvPicPr>
          <p:cNvPr id="136" name="Google Shape;136;p34"/>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137" name="Google Shape;137;p34"/>
          <p:cNvSpPr txBox="1">
            <a:spLocks noGrp="1"/>
          </p:cNvSpPr>
          <p:nvPr>
            <p:ph type="ctrTitle"/>
          </p:nvPr>
        </p:nvSpPr>
        <p:spPr>
          <a:xfrm>
            <a:off x="1535723" y="2093913"/>
            <a:ext cx="9144000" cy="14748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38" name="Google Shape;138;p34"/>
          <p:cNvPicPr preferRelativeResize="0"/>
          <p:nvPr/>
        </p:nvPicPr>
        <p:blipFill rotWithShape="1">
          <a:blip r:embed="rId3">
            <a:alphaModFix/>
          </a:blip>
          <a:srcRect/>
          <a:stretch/>
        </p:blipFill>
        <p:spPr>
          <a:xfrm>
            <a:off x="9011986" y="6002214"/>
            <a:ext cx="2386784" cy="401515"/>
          </a:xfrm>
          <a:prstGeom prst="rect">
            <a:avLst/>
          </a:prstGeom>
          <a:noFill/>
          <a:ln>
            <a:noFill/>
          </a:ln>
        </p:spPr>
      </p:pic>
      <p:sp>
        <p:nvSpPr>
          <p:cNvPr id="139" name="Google Shape;139;p34"/>
          <p:cNvSpPr txBox="1">
            <a:spLocks noGrp="1"/>
          </p:cNvSpPr>
          <p:nvPr>
            <p:ph type="body" idx="1"/>
          </p:nvPr>
        </p:nvSpPr>
        <p:spPr>
          <a:xfrm>
            <a:off x="1535113" y="3733800"/>
            <a:ext cx="9144000" cy="115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0"/>
                                        <p:tgtEl>
                                          <p:spTgt spid="13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9">
                                            <p:txEl>
                                              <p:pRg st="0" end="0"/>
                                            </p:txEl>
                                          </p:spTgt>
                                        </p:tgtEl>
                                        <p:attrNameLst>
                                          <p:attrName>style.visibility</p:attrName>
                                        </p:attrNameLst>
                                      </p:cBhvr>
                                      <p:to>
                                        <p:strVal val="visible"/>
                                      </p:to>
                                    </p:set>
                                    <p:animEffect transition="in" filter="fade">
                                      <p:cBhvr>
                                        <p:cTn id="11" dur="1000"/>
                                        <p:tgtEl>
                                          <p:spTgt spid="139">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9">
                                            <p:txEl>
                                              <p:pRg st="1" end="1"/>
                                            </p:txEl>
                                          </p:spTgt>
                                        </p:tgtEl>
                                        <p:attrNameLst>
                                          <p:attrName>style.visibility</p:attrName>
                                        </p:attrNameLst>
                                      </p:cBhvr>
                                      <p:to>
                                        <p:strVal val="visible"/>
                                      </p:to>
                                    </p:set>
                                    <p:animEffect transition="in" filter="fade">
                                      <p:cBhvr>
                                        <p:cTn id="15" dur="1000"/>
                                        <p:tgtEl>
                                          <p:spTgt spid="139">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39">
                                            <p:txEl>
                                              <p:pRg st="2" end="2"/>
                                            </p:txEl>
                                          </p:spTgt>
                                        </p:tgtEl>
                                        <p:attrNameLst>
                                          <p:attrName>style.visibility</p:attrName>
                                        </p:attrNameLst>
                                      </p:cBhvr>
                                      <p:to>
                                        <p:strVal val="visible"/>
                                      </p:to>
                                    </p:set>
                                    <p:animEffect transition="in" filter="fade">
                                      <p:cBhvr>
                                        <p:cTn id="19" dur="1000"/>
                                        <p:tgtEl>
                                          <p:spTgt spid="139">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39">
                                            <p:txEl>
                                              <p:pRg st="3" end="3"/>
                                            </p:txEl>
                                          </p:spTgt>
                                        </p:tgtEl>
                                        <p:attrNameLst>
                                          <p:attrName>style.visibility</p:attrName>
                                        </p:attrNameLst>
                                      </p:cBhvr>
                                      <p:to>
                                        <p:strVal val="visible"/>
                                      </p:to>
                                    </p:set>
                                    <p:animEffect transition="in" filter="fade">
                                      <p:cBhvr>
                                        <p:cTn id="23" dur="1000"/>
                                        <p:tgtEl>
                                          <p:spTgt spid="139">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39">
                                            <p:txEl>
                                              <p:pRg st="4" end="4"/>
                                            </p:txEl>
                                          </p:spTgt>
                                        </p:tgtEl>
                                        <p:attrNameLst>
                                          <p:attrName>style.visibility</p:attrName>
                                        </p:attrNameLst>
                                      </p:cBhvr>
                                      <p:to>
                                        <p:strVal val="visible"/>
                                      </p:to>
                                    </p:set>
                                    <p:animEffect transition="in" filter="fade">
                                      <p:cBhvr>
                                        <p:cTn id="27" dur="1000"/>
                                        <p:tgtEl>
                                          <p:spTgt spid="139">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39">
                                            <p:txEl>
                                              <p:pRg st="5" end="5"/>
                                            </p:txEl>
                                          </p:spTgt>
                                        </p:tgtEl>
                                        <p:attrNameLst>
                                          <p:attrName>style.visibility</p:attrName>
                                        </p:attrNameLst>
                                      </p:cBhvr>
                                      <p:to>
                                        <p:strVal val="visible"/>
                                      </p:to>
                                    </p:set>
                                    <p:animEffect transition="in" filter="fade">
                                      <p:cBhvr>
                                        <p:cTn id="31" dur="1000"/>
                                        <p:tgtEl>
                                          <p:spTgt spid="139">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39">
                                            <p:txEl>
                                              <p:pRg st="6" end="6"/>
                                            </p:txEl>
                                          </p:spTgt>
                                        </p:tgtEl>
                                        <p:attrNameLst>
                                          <p:attrName>style.visibility</p:attrName>
                                        </p:attrNameLst>
                                      </p:cBhvr>
                                      <p:to>
                                        <p:strVal val="visible"/>
                                      </p:to>
                                    </p:set>
                                    <p:animEffect transition="in" filter="fade">
                                      <p:cBhvr>
                                        <p:cTn id="35" dur="1000"/>
                                        <p:tgtEl>
                                          <p:spTgt spid="139">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39">
                                            <p:txEl>
                                              <p:pRg st="7" end="7"/>
                                            </p:txEl>
                                          </p:spTgt>
                                        </p:tgtEl>
                                        <p:attrNameLst>
                                          <p:attrName>style.visibility</p:attrName>
                                        </p:attrNameLst>
                                      </p:cBhvr>
                                      <p:to>
                                        <p:strVal val="visible"/>
                                      </p:to>
                                    </p:set>
                                    <p:animEffect transition="in" filter="fade">
                                      <p:cBhvr>
                                        <p:cTn id="39" dur="1000"/>
                                        <p:tgtEl>
                                          <p:spTgt spid="139">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39">
                                            <p:txEl>
                                              <p:pRg st="8" end="8"/>
                                            </p:txEl>
                                          </p:spTgt>
                                        </p:tgtEl>
                                        <p:attrNameLst>
                                          <p:attrName>style.visibility</p:attrName>
                                        </p:attrNameLst>
                                      </p:cBhvr>
                                      <p:to>
                                        <p:strVal val="visible"/>
                                      </p:to>
                                    </p:set>
                                    <p:animEffect transition="in" filter="fade">
                                      <p:cBhvr>
                                        <p:cTn id="43" dur="1000"/>
                                        <p:tgtEl>
                                          <p:spTgt spid="1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5_Title Slide">
  <p:cSld name="15_Title Slide">
    <p:bg>
      <p:bgPr>
        <a:solidFill>
          <a:schemeClr val="accent3"/>
        </a:solidFill>
        <a:effectLst/>
      </p:bgPr>
    </p:bg>
    <p:spTree>
      <p:nvGrpSpPr>
        <p:cNvPr id="1" name="Shape 140"/>
        <p:cNvGrpSpPr/>
        <p:nvPr/>
      </p:nvGrpSpPr>
      <p:grpSpPr>
        <a:xfrm>
          <a:off x="0" y="0"/>
          <a:ext cx="0" cy="0"/>
          <a:chOff x="0" y="0"/>
          <a:chExt cx="0" cy="0"/>
        </a:xfrm>
      </p:grpSpPr>
      <p:pic>
        <p:nvPicPr>
          <p:cNvPr id="141" name="Google Shape;141;p35"/>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142" name="Google Shape;142;p35"/>
          <p:cNvSpPr txBox="1">
            <a:spLocks noGrp="1"/>
          </p:cNvSpPr>
          <p:nvPr>
            <p:ph type="ctrTitle"/>
          </p:nvPr>
        </p:nvSpPr>
        <p:spPr>
          <a:xfrm>
            <a:off x="1535723" y="2093913"/>
            <a:ext cx="9144000" cy="14748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43" name="Google Shape;143;p35"/>
          <p:cNvPicPr preferRelativeResize="0"/>
          <p:nvPr/>
        </p:nvPicPr>
        <p:blipFill rotWithShape="1">
          <a:blip r:embed="rId3">
            <a:alphaModFix/>
          </a:blip>
          <a:srcRect/>
          <a:stretch/>
        </p:blipFill>
        <p:spPr>
          <a:xfrm>
            <a:off x="9011986" y="6002214"/>
            <a:ext cx="2386784" cy="401515"/>
          </a:xfrm>
          <a:prstGeom prst="rect">
            <a:avLst/>
          </a:prstGeom>
          <a:noFill/>
          <a:ln>
            <a:noFill/>
          </a:ln>
        </p:spPr>
      </p:pic>
      <p:sp>
        <p:nvSpPr>
          <p:cNvPr id="144" name="Google Shape;144;p35"/>
          <p:cNvSpPr txBox="1">
            <a:spLocks noGrp="1"/>
          </p:cNvSpPr>
          <p:nvPr>
            <p:ph type="body" idx="1"/>
          </p:nvPr>
        </p:nvSpPr>
        <p:spPr>
          <a:xfrm>
            <a:off x="1535113" y="3733800"/>
            <a:ext cx="9144000" cy="115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4">
                                            <p:txEl>
                                              <p:pRg st="0" end="0"/>
                                            </p:txEl>
                                          </p:spTgt>
                                        </p:tgtEl>
                                        <p:attrNameLst>
                                          <p:attrName>style.visibility</p:attrName>
                                        </p:attrNameLst>
                                      </p:cBhvr>
                                      <p:to>
                                        <p:strVal val="visible"/>
                                      </p:to>
                                    </p:set>
                                    <p:animEffect transition="in" filter="fade">
                                      <p:cBhvr>
                                        <p:cTn id="11" dur="1000"/>
                                        <p:tgtEl>
                                          <p:spTgt spid="144">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4">
                                            <p:txEl>
                                              <p:pRg st="1" end="1"/>
                                            </p:txEl>
                                          </p:spTgt>
                                        </p:tgtEl>
                                        <p:attrNameLst>
                                          <p:attrName>style.visibility</p:attrName>
                                        </p:attrNameLst>
                                      </p:cBhvr>
                                      <p:to>
                                        <p:strVal val="visible"/>
                                      </p:to>
                                    </p:set>
                                    <p:animEffect transition="in" filter="fade">
                                      <p:cBhvr>
                                        <p:cTn id="15" dur="1000"/>
                                        <p:tgtEl>
                                          <p:spTgt spid="144">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44">
                                            <p:txEl>
                                              <p:pRg st="2" end="2"/>
                                            </p:txEl>
                                          </p:spTgt>
                                        </p:tgtEl>
                                        <p:attrNameLst>
                                          <p:attrName>style.visibility</p:attrName>
                                        </p:attrNameLst>
                                      </p:cBhvr>
                                      <p:to>
                                        <p:strVal val="visible"/>
                                      </p:to>
                                    </p:set>
                                    <p:animEffect transition="in" filter="fade">
                                      <p:cBhvr>
                                        <p:cTn id="19" dur="1000"/>
                                        <p:tgtEl>
                                          <p:spTgt spid="144">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44">
                                            <p:txEl>
                                              <p:pRg st="3" end="3"/>
                                            </p:txEl>
                                          </p:spTgt>
                                        </p:tgtEl>
                                        <p:attrNameLst>
                                          <p:attrName>style.visibility</p:attrName>
                                        </p:attrNameLst>
                                      </p:cBhvr>
                                      <p:to>
                                        <p:strVal val="visible"/>
                                      </p:to>
                                    </p:set>
                                    <p:animEffect transition="in" filter="fade">
                                      <p:cBhvr>
                                        <p:cTn id="23" dur="1000"/>
                                        <p:tgtEl>
                                          <p:spTgt spid="144">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44">
                                            <p:txEl>
                                              <p:pRg st="4" end="4"/>
                                            </p:txEl>
                                          </p:spTgt>
                                        </p:tgtEl>
                                        <p:attrNameLst>
                                          <p:attrName>style.visibility</p:attrName>
                                        </p:attrNameLst>
                                      </p:cBhvr>
                                      <p:to>
                                        <p:strVal val="visible"/>
                                      </p:to>
                                    </p:set>
                                    <p:animEffect transition="in" filter="fade">
                                      <p:cBhvr>
                                        <p:cTn id="27" dur="1000"/>
                                        <p:tgtEl>
                                          <p:spTgt spid="144">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44">
                                            <p:txEl>
                                              <p:pRg st="5" end="5"/>
                                            </p:txEl>
                                          </p:spTgt>
                                        </p:tgtEl>
                                        <p:attrNameLst>
                                          <p:attrName>style.visibility</p:attrName>
                                        </p:attrNameLst>
                                      </p:cBhvr>
                                      <p:to>
                                        <p:strVal val="visible"/>
                                      </p:to>
                                    </p:set>
                                    <p:animEffect transition="in" filter="fade">
                                      <p:cBhvr>
                                        <p:cTn id="31" dur="1000"/>
                                        <p:tgtEl>
                                          <p:spTgt spid="144">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44">
                                            <p:txEl>
                                              <p:pRg st="6" end="6"/>
                                            </p:txEl>
                                          </p:spTgt>
                                        </p:tgtEl>
                                        <p:attrNameLst>
                                          <p:attrName>style.visibility</p:attrName>
                                        </p:attrNameLst>
                                      </p:cBhvr>
                                      <p:to>
                                        <p:strVal val="visible"/>
                                      </p:to>
                                    </p:set>
                                    <p:animEffect transition="in" filter="fade">
                                      <p:cBhvr>
                                        <p:cTn id="35" dur="1000"/>
                                        <p:tgtEl>
                                          <p:spTgt spid="144">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44">
                                            <p:txEl>
                                              <p:pRg st="7" end="7"/>
                                            </p:txEl>
                                          </p:spTgt>
                                        </p:tgtEl>
                                        <p:attrNameLst>
                                          <p:attrName>style.visibility</p:attrName>
                                        </p:attrNameLst>
                                      </p:cBhvr>
                                      <p:to>
                                        <p:strVal val="visible"/>
                                      </p:to>
                                    </p:set>
                                    <p:animEffect transition="in" filter="fade">
                                      <p:cBhvr>
                                        <p:cTn id="39" dur="1000"/>
                                        <p:tgtEl>
                                          <p:spTgt spid="144">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44">
                                            <p:txEl>
                                              <p:pRg st="8" end="8"/>
                                            </p:txEl>
                                          </p:spTgt>
                                        </p:tgtEl>
                                        <p:attrNameLst>
                                          <p:attrName>style.visibility</p:attrName>
                                        </p:attrNameLst>
                                      </p:cBhvr>
                                      <p:to>
                                        <p:strVal val="visible"/>
                                      </p:to>
                                    </p:set>
                                    <p:animEffect transition="in" filter="fade">
                                      <p:cBhvr>
                                        <p:cTn id="43" dur="1000"/>
                                        <p:tgtEl>
                                          <p:spTgt spid="1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8_Title Slide">
  <p:cSld name="18_Title Slide">
    <p:bg>
      <p:bgPr>
        <a:solidFill>
          <a:schemeClr val="accent1"/>
        </a:solidFill>
        <a:effectLst/>
      </p:bgPr>
    </p:bg>
    <p:spTree>
      <p:nvGrpSpPr>
        <p:cNvPr id="1" name="Shape 145"/>
        <p:cNvGrpSpPr/>
        <p:nvPr/>
      </p:nvGrpSpPr>
      <p:grpSpPr>
        <a:xfrm>
          <a:off x="0" y="0"/>
          <a:ext cx="0" cy="0"/>
          <a:chOff x="0" y="0"/>
          <a:chExt cx="0" cy="0"/>
        </a:xfrm>
      </p:grpSpPr>
      <p:pic>
        <p:nvPicPr>
          <p:cNvPr id="146" name="Google Shape;146;p36"/>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147" name="Google Shape;147;p36"/>
          <p:cNvSpPr txBox="1">
            <a:spLocks noGrp="1"/>
          </p:cNvSpPr>
          <p:nvPr>
            <p:ph type="ctrTitle"/>
          </p:nvPr>
        </p:nvSpPr>
        <p:spPr>
          <a:xfrm>
            <a:off x="1535723" y="2093913"/>
            <a:ext cx="9144000" cy="14748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48" name="Google Shape;148;p36"/>
          <p:cNvPicPr preferRelativeResize="0"/>
          <p:nvPr/>
        </p:nvPicPr>
        <p:blipFill rotWithShape="1">
          <a:blip r:embed="rId3">
            <a:alphaModFix/>
          </a:blip>
          <a:srcRect/>
          <a:stretch/>
        </p:blipFill>
        <p:spPr>
          <a:xfrm>
            <a:off x="9011986" y="6002214"/>
            <a:ext cx="2386784" cy="401515"/>
          </a:xfrm>
          <a:prstGeom prst="rect">
            <a:avLst/>
          </a:prstGeom>
          <a:noFill/>
          <a:ln>
            <a:noFill/>
          </a:ln>
        </p:spPr>
      </p:pic>
      <p:sp>
        <p:nvSpPr>
          <p:cNvPr id="149" name="Google Shape;149;p36"/>
          <p:cNvSpPr txBox="1">
            <a:spLocks noGrp="1"/>
          </p:cNvSpPr>
          <p:nvPr>
            <p:ph type="body" idx="1"/>
          </p:nvPr>
        </p:nvSpPr>
        <p:spPr>
          <a:xfrm>
            <a:off x="1535113" y="3733800"/>
            <a:ext cx="9144000" cy="115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9">
                                            <p:txEl>
                                              <p:pRg st="0" end="0"/>
                                            </p:txEl>
                                          </p:spTgt>
                                        </p:tgtEl>
                                        <p:attrNameLst>
                                          <p:attrName>style.visibility</p:attrName>
                                        </p:attrNameLst>
                                      </p:cBhvr>
                                      <p:to>
                                        <p:strVal val="visible"/>
                                      </p:to>
                                    </p:set>
                                    <p:animEffect transition="in" filter="fade">
                                      <p:cBhvr>
                                        <p:cTn id="11" dur="1000"/>
                                        <p:tgtEl>
                                          <p:spTgt spid="149">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9">
                                            <p:txEl>
                                              <p:pRg st="1" end="1"/>
                                            </p:txEl>
                                          </p:spTgt>
                                        </p:tgtEl>
                                        <p:attrNameLst>
                                          <p:attrName>style.visibility</p:attrName>
                                        </p:attrNameLst>
                                      </p:cBhvr>
                                      <p:to>
                                        <p:strVal val="visible"/>
                                      </p:to>
                                    </p:set>
                                    <p:animEffect transition="in" filter="fade">
                                      <p:cBhvr>
                                        <p:cTn id="15" dur="1000"/>
                                        <p:tgtEl>
                                          <p:spTgt spid="149">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49">
                                            <p:txEl>
                                              <p:pRg st="2" end="2"/>
                                            </p:txEl>
                                          </p:spTgt>
                                        </p:tgtEl>
                                        <p:attrNameLst>
                                          <p:attrName>style.visibility</p:attrName>
                                        </p:attrNameLst>
                                      </p:cBhvr>
                                      <p:to>
                                        <p:strVal val="visible"/>
                                      </p:to>
                                    </p:set>
                                    <p:animEffect transition="in" filter="fade">
                                      <p:cBhvr>
                                        <p:cTn id="19" dur="1000"/>
                                        <p:tgtEl>
                                          <p:spTgt spid="149">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49">
                                            <p:txEl>
                                              <p:pRg st="3" end="3"/>
                                            </p:txEl>
                                          </p:spTgt>
                                        </p:tgtEl>
                                        <p:attrNameLst>
                                          <p:attrName>style.visibility</p:attrName>
                                        </p:attrNameLst>
                                      </p:cBhvr>
                                      <p:to>
                                        <p:strVal val="visible"/>
                                      </p:to>
                                    </p:set>
                                    <p:animEffect transition="in" filter="fade">
                                      <p:cBhvr>
                                        <p:cTn id="23" dur="1000"/>
                                        <p:tgtEl>
                                          <p:spTgt spid="149">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49">
                                            <p:txEl>
                                              <p:pRg st="4" end="4"/>
                                            </p:txEl>
                                          </p:spTgt>
                                        </p:tgtEl>
                                        <p:attrNameLst>
                                          <p:attrName>style.visibility</p:attrName>
                                        </p:attrNameLst>
                                      </p:cBhvr>
                                      <p:to>
                                        <p:strVal val="visible"/>
                                      </p:to>
                                    </p:set>
                                    <p:animEffect transition="in" filter="fade">
                                      <p:cBhvr>
                                        <p:cTn id="27" dur="1000"/>
                                        <p:tgtEl>
                                          <p:spTgt spid="149">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49">
                                            <p:txEl>
                                              <p:pRg st="5" end="5"/>
                                            </p:txEl>
                                          </p:spTgt>
                                        </p:tgtEl>
                                        <p:attrNameLst>
                                          <p:attrName>style.visibility</p:attrName>
                                        </p:attrNameLst>
                                      </p:cBhvr>
                                      <p:to>
                                        <p:strVal val="visible"/>
                                      </p:to>
                                    </p:set>
                                    <p:animEffect transition="in" filter="fade">
                                      <p:cBhvr>
                                        <p:cTn id="31" dur="1000"/>
                                        <p:tgtEl>
                                          <p:spTgt spid="149">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49">
                                            <p:txEl>
                                              <p:pRg st="6" end="6"/>
                                            </p:txEl>
                                          </p:spTgt>
                                        </p:tgtEl>
                                        <p:attrNameLst>
                                          <p:attrName>style.visibility</p:attrName>
                                        </p:attrNameLst>
                                      </p:cBhvr>
                                      <p:to>
                                        <p:strVal val="visible"/>
                                      </p:to>
                                    </p:set>
                                    <p:animEffect transition="in" filter="fade">
                                      <p:cBhvr>
                                        <p:cTn id="35" dur="1000"/>
                                        <p:tgtEl>
                                          <p:spTgt spid="149">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49">
                                            <p:txEl>
                                              <p:pRg st="7" end="7"/>
                                            </p:txEl>
                                          </p:spTgt>
                                        </p:tgtEl>
                                        <p:attrNameLst>
                                          <p:attrName>style.visibility</p:attrName>
                                        </p:attrNameLst>
                                      </p:cBhvr>
                                      <p:to>
                                        <p:strVal val="visible"/>
                                      </p:to>
                                    </p:set>
                                    <p:animEffect transition="in" filter="fade">
                                      <p:cBhvr>
                                        <p:cTn id="39" dur="1000"/>
                                        <p:tgtEl>
                                          <p:spTgt spid="149">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49">
                                            <p:txEl>
                                              <p:pRg st="8" end="8"/>
                                            </p:txEl>
                                          </p:spTgt>
                                        </p:tgtEl>
                                        <p:attrNameLst>
                                          <p:attrName>style.visibility</p:attrName>
                                        </p:attrNameLst>
                                      </p:cBhvr>
                                      <p:to>
                                        <p:strVal val="visible"/>
                                      </p:to>
                                    </p:set>
                                    <p:animEffect transition="in" filter="fade">
                                      <p:cBhvr>
                                        <p:cTn id="43" dur="1000"/>
                                        <p:tgtEl>
                                          <p:spTgt spid="14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50"/>
        <p:cNvGrpSpPr/>
        <p:nvPr/>
      </p:nvGrpSpPr>
      <p:grpSpPr>
        <a:xfrm>
          <a:off x="0" y="0"/>
          <a:ext cx="0" cy="0"/>
          <a:chOff x="0" y="0"/>
          <a:chExt cx="0" cy="0"/>
        </a:xfrm>
      </p:grpSpPr>
      <p:pic>
        <p:nvPicPr>
          <p:cNvPr id="151" name="Google Shape;151;p37"/>
          <p:cNvPicPr preferRelativeResize="0"/>
          <p:nvPr/>
        </p:nvPicPr>
        <p:blipFill rotWithShape="1">
          <a:blip r:embed="rId2">
            <a:alphaModFix amt="3000"/>
          </a:blip>
          <a:srcRect/>
          <a:stretch/>
        </p:blipFill>
        <p:spPr>
          <a:xfrm>
            <a:off x="-983673" y="-168166"/>
            <a:ext cx="12192000" cy="6858000"/>
          </a:xfrm>
          <a:prstGeom prst="rect">
            <a:avLst/>
          </a:prstGeom>
          <a:noFill/>
          <a:ln>
            <a:noFill/>
          </a:ln>
        </p:spPr>
      </p:pic>
      <p:cxnSp>
        <p:nvCxnSpPr>
          <p:cNvPr id="152" name="Google Shape;152;p37"/>
          <p:cNvCxnSpPr/>
          <p:nvPr/>
        </p:nvCxnSpPr>
        <p:spPr>
          <a:xfrm>
            <a:off x="3352800" y="3598985"/>
            <a:ext cx="5460900" cy="0"/>
          </a:xfrm>
          <a:prstGeom prst="straightConnector1">
            <a:avLst/>
          </a:prstGeom>
          <a:noFill/>
          <a:ln w="12700" cap="flat" cmpd="sng">
            <a:solidFill>
              <a:schemeClr val="accent1"/>
            </a:solidFill>
            <a:prstDash val="solid"/>
            <a:miter lim="800000"/>
            <a:headEnd type="none" w="sm" len="sm"/>
            <a:tailEnd type="none" w="sm" len="sm"/>
          </a:ln>
        </p:spPr>
      </p:cxnSp>
      <p:pic>
        <p:nvPicPr>
          <p:cNvPr id="153" name="Google Shape;153;p37"/>
          <p:cNvPicPr preferRelativeResize="0"/>
          <p:nvPr/>
        </p:nvPicPr>
        <p:blipFill rotWithShape="1">
          <a:blip r:embed="rId3">
            <a:alphaModFix/>
          </a:blip>
          <a:srcRect/>
          <a:stretch/>
        </p:blipFill>
        <p:spPr>
          <a:xfrm>
            <a:off x="8956513" y="5728137"/>
            <a:ext cx="2446917" cy="961696"/>
          </a:xfrm>
          <a:prstGeom prst="rect">
            <a:avLst/>
          </a:prstGeom>
          <a:noFill/>
          <a:ln>
            <a:noFill/>
          </a:ln>
        </p:spPr>
      </p:pic>
      <p:sp>
        <p:nvSpPr>
          <p:cNvPr id="154" name="Google Shape;154;p37"/>
          <p:cNvSpPr txBox="1"/>
          <p:nvPr/>
        </p:nvSpPr>
        <p:spPr>
          <a:xfrm>
            <a:off x="1524000" y="1991019"/>
            <a:ext cx="9144000" cy="147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9000"/>
              <a:buFont typeface="Arial"/>
              <a:buNone/>
            </a:pPr>
            <a:r>
              <a:rPr lang="en-US" sz="9000" b="0" i="0" u="none" strike="noStrike" cap="none">
                <a:solidFill>
                  <a:schemeClr val="dk1"/>
                </a:solidFill>
                <a:latin typeface="Century Gothic"/>
                <a:ea typeface="Century Gothic"/>
                <a:cs typeface="Century Gothic"/>
                <a:sym typeface="Century Gothic"/>
              </a:rPr>
              <a:t>Thank You</a:t>
            </a:r>
            <a:endParaRPr sz="9000" b="0" i="0" u="none" strike="noStrike" cap="none">
              <a:solidFill>
                <a:schemeClr val="dk1"/>
              </a:solidFill>
              <a:latin typeface="Century Gothic"/>
              <a:ea typeface="Century Gothic"/>
              <a:cs typeface="Century Gothic"/>
              <a:sym typeface="Century Gothic"/>
            </a:endParaRPr>
          </a:p>
        </p:txBody>
      </p:sp>
      <p:sp>
        <p:nvSpPr>
          <p:cNvPr id="155" name="Google Shape;155;p37"/>
          <p:cNvSpPr txBox="1"/>
          <p:nvPr/>
        </p:nvSpPr>
        <p:spPr>
          <a:xfrm>
            <a:off x="1524000" y="3732552"/>
            <a:ext cx="91440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entury Gothic"/>
              <a:buNone/>
            </a:pPr>
            <a:r>
              <a:rPr lang="en-US" sz="2400" b="0" i="0" u="none" strike="noStrike" cap="none">
                <a:solidFill>
                  <a:schemeClr val="dk1"/>
                </a:solidFill>
                <a:latin typeface="Century Gothic"/>
                <a:ea typeface="Century Gothic"/>
                <a:cs typeface="Century Gothic"/>
                <a:sym typeface="Century Gothic"/>
              </a:rPr>
              <a:t>accusoft.com      |      +1 800 875 7009</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1000"/>
                                        <p:tgtEl>
                                          <p:spTgt spid="154"/>
                                        </p:tgtEl>
                                      </p:cBhvr>
                                    </p:animEffect>
                                  </p:childTnLst>
                                </p:cTn>
                              </p:par>
                              <p:par>
                                <p:cTn id="8" presetID="10" presetClass="entr" presetSubtype="0"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dk2"/>
        </a:solidFill>
        <a:effectLst/>
      </p:bgPr>
    </p:bg>
    <p:spTree>
      <p:nvGrpSpPr>
        <p:cNvPr id="1" name="Shape 156"/>
        <p:cNvGrpSpPr/>
        <p:nvPr/>
      </p:nvGrpSpPr>
      <p:grpSpPr>
        <a:xfrm>
          <a:off x="0" y="0"/>
          <a:ext cx="0" cy="0"/>
          <a:chOff x="0" y="0"/>
          <a:chExt cx="0" cy="0"/>
        </a:xfrm>
      </p:grpSpPr>
      <p:pic>
        <p:nvPicPr>
          <p:cNvPr id="157" name="Google Shape;157;p38"/>
          <p:cNvPicPr preferRelativeResize="0"/>
          <p:nvPr/>
        </p:nvPicPr>
        <p:blipFill rotWithShape="1">
          <a:blip r:embed="rId2">
            <a:alphaModFix amt="7000"/>
          </a:blip>
          <a:srcRect/>
          <a:stretch/>
        </p:blipFill>
        <p:spPr>
          <a:xfrm>
            <a:off x="0" y="0"/>
            <a:ext cx="12192000" cy="6858000"/>
          </a:xfrm>
          <a:prstGeom prst="rect">
            <a:avLst/>
          </a:prstGeom>
          <a:noFill/>
          <a:ln>
            <a:noFill/>
          </a:ln>
        </p:spPr>
      </p:pic>
      <p:pic>
        <p:nvPicPr>
          <p:cNvPr id="158" name="Google Shape;158;p38"/>
          <p:cNvPicPr preferRelativeResize="0"/>
          <p:nvPr/>
        </p:nvPicPr>
        <p:blipFill rotWithShape="1">
          <a:blip r:embed="rId3">
            <a:alphaModFix/>
          </a:blip>
          <a:srcRect/>
          <a:stretch/>
        </p:blipFill>
        <p:spPr>
          <a:xfrm>
            <a:off x="8941524" y="5728137"/>
            <a:ext cx="2446912" cy="961696"/>
          </a:xfrm>
          <a:prstGeom prst="rect">
            <a:avLst/>
          </a:prstGeom>
          <a:noFill/>
          <a:ln>
            <a:noFill/>
          </a:ln>
        </p:spPr>
      </p:pic>
      <p:sp>
        <p:nvSpPr>
          <p:cNvPr id="159" name="Google Shape;159;p38"/>
          <p:cNvSpPr txBox="1"/>
          <p:nvPr/>
        </p:nvSpPr>
        <p:spPr>
          <a:xfrm>
            <a:off x="1524000" y="3732552"/>
            <a:ext cx="91440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Century Gothic"/>
              <a:buNone/>
            </a:pPr>
            <a:r>
              <a:rPr lang="en-US" sz="2400" b="0" i="0" u="none" strike="noStrike" cap="none">
                <a:solidFill>
                  <a:schemeClr val="lt1"/>
                </a:solidFill>
                <a:latin typeface="Century Gothic"/>
                <a:ea typeface="Century Gothic"/>
                <a:cs typeface="Century Gothic"/>
                <a:sym typeface="Century Gothic"/>
              </a:rPr>
              <a:t>accusoft.com      |      +1 800 875 7009</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cxnSp>
        <p:nvCxnSpPr>
          <p:cNvPr id="160" name="Google Shape;160;p38"/>
          <p:cNvCxnSpPr/>
          <p:nvPr/>
        </p:nvCxnSpPr>
        <p:spPr>
          <a:xfrm>
            <a:off x="3352800" y="3598985"/>
            <a:ext cx="5460900" cy="0"/>
          </a:xfrm>
          <a:prstGeom prst="straightConnector1">
            <a:avLst/>
          </a:prstGeom>
          <a:noFill/>
          <a:ln w="12700" cap="flat" cmpd="sng">
            <a:solidFill>
              <a:schemeClr val="accent1"/>
            </a:solidFill>
            <a:prstDash val="solid"/>
            <a:miter lim="800000"/>
            <a:headEnd type="none" w="sm" len="sm"/>
            <a:tailEnd type="none" w="sm" len="sm"/>
          </a:ln>
        </p:spPr>
      </p:cxnSp>
      <p:sp>
        <p:nvSpPr>
          <p:cNvPr id="161" name="Google Shape;161;p38"/>
          <p:cNvSpPr txBox="1"/>
          <p:nvPr/>
        </p:nvSpPr>
        <p:spPr>
          <a:xfrm>
            <a:off x="1524000" y="1991019"/>
            <a:ext cx="9144000" cy="147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9000"/>
              <a:buFont typeface="Arial"/>
              <a:buNone/>
            </a:pPr>
            <a:r>
              <a:rPr lang="en-US" sz="9000" b="0" i="0" u="none" strike="noStrike" cap="none">
                <a:solidFill>
                  <a:schemeClr val="lt1"/>
                </a:solidFill>
                <a:latin typeface="Century Gothic"/>
                <a:ea typeface="Century Gothic"/>
                <a:cs typeface="Century Gothic"/>
                <a:sym typeface="Century Gothic"/>
              </a:rPr>
              <a:t>Thank You</a:t>
            </a:r>
            <a:endParaRPr sz="9000" b="0" i="0" u="none" strike="noStrike" cap="none">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1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62"/>
        <p:cNvGrpSpPr/>
        <p:nvPr/>
      </p:nvGrpSpPr>
      <p:grpSpPr>
        <a:xfrm>
          <a:off x="0" y="0"/>
          <a:ext cx="0" cy="0"/>
          <a:chOff x="0" y="0"/>
          <a:chExt cx="0" cy="0"/>
        </a:xfrm>
      </p:grpSpPr>
      <p:pic>
        <p:nvPicPr>
          <p:cNvPr id="163" name="Google Shape;163;p39"/>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164" name="Google Shape;164;p3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165"/>
        <p:cNvGrpSpPr/>
        <p:nvPr/>
      </p:nvGrpSpPr>
      <p:grpSpPr>
        <a:xfrm>
          <a:off x="0" y="0"/>
          <a:ext cx="0" cy="0"/>
          <a:chOff x="0" y="0"/>
          <a:chExt cx="0" cy="0"/>
        </a:xfrm>
      </p:grpSpPr>
      <p:pic>
        <p:nvPicPr>
          <p:cNvPr id="166" name="Google Shape;166;p40"/>
          <p:cNvPicPr preferRelativeResize="0"/>
          <p:nvPr/>
        </p:nvPicPr>
        <p:blipFill rotWithShape="1">
          <a:blip r:embed="rId2">
            <a:alphaModFix amt="3000"/>
          </a:blip>
          <a:srcRect/>
          <a:stretch/>
        </p:blipFill>
        <p:spPr>
          <a:xfrm>
            <a:off x="0" y="0"/>
            <a:ext cx="12192000" cy="6858000"/>
          </a:xfrm>
          <a:prstGeom prst="rect">
            <a:avLst/>
          </a:prstGeom>
          <a:noFill/>
          <a:ln>
            <a:noFill/>
          </a:ln>
        </p:spPr>
      </p:pic>
      <p:pic>
        <p:nvPicPr>
          <p:cNvPr id="167" name="Google Shape;167;p40"/>
          <p:cNvPicPr preferRelativeResize="0"/>
          <p:nvPr/>
        </p:nvPicPr>
        <p:blipFill rotWithShape="1">
          <a:blip r:embed="rId3">
            <a:alphaModFix/>
          </a:blip>
          <a:srcRect/>
          <a:stretch/>
        </p:blipFill>
        <p:spPr>
          <a:xfrm>
            <a:off x="3172000" y="2028092"/>
            <a:ext cx="6005776" cy="2360417"/>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o Not Use Me" type="blank">
  <p:cSld name="BLANK">
    <p:bg>
      <p:bgPr>
        <a:solidFill>
          <a:srgbClr val="80B8AB"/>
        </a:solidFill>
        <a:effectLst/>
      </p:bgPr>
    </p:bg>
    <p:spTree>
      <p:nvGrpSpPr>
        <p:cNvPr id="1" name="Shape 168"/>
        <p:cNvGrpSpPr/>
        <p:nvPr/>
      </p:nvGrpSpPr>
      <p:grpSpPr>
        <a:xfrm>
          <a:off x="0" y="0"/>
          <a:ext cx="0" cy="0"/>
          <a:chOff x="0" y="0"/>
          <a:chExt cx="0" cy="0"/>
        </a:xfrm>
      </p:grpSpPr>
      <p:pic>
        <p:nvPicPr>
          <p:cNvPr id="169" name="Google Shape;169;p41"/>
          <p:cNvPicPr preferRelativeResize="0"/>
          <p:nvPr/>
        </p:nvPicPr>
        <p:blipFill>
          <a:blip r:embed="rId2">
            <a:alphaModFix/>
          </a:blip>
          <a:stretch>
            <a:fillRect/>
          </a:stretch>
        </p:blipFill>
        <p:spPr>
          <a:xfrm>
            <a:off x="3610" y="0"/>
            <a:ext cx="12188393" cy="685800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5"/>
        <p:cNvGrpSpPr/>
        <p:nvPr/>
      </p:nvGrpSpPr>
      <p:grpSpPr>
        <a:xfrm>
          <a:off x="0" y="0"/>
          <a:ext cx="0" cy="0"/>
          <a:chOff x="0" y="0"/>
          <a:chExt cx="0" cy="0"/>
        </a:xfrm>
      </p:grpSpPr>
      <p:sp>
        <p:nvSpPr>
          <p:cNvPr id="176" name="Google Shape;176;p4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43"/>
          <p:cNvSpPr txBox="1">
            <a:spLocks noGrp="1"/>
          </p:cNvSpPr>
          <p:nvPr>
            <p:ph type="body" idx="1"/>
          </p:nvPr>
        </p:nvSpPr>
        <p:spPr>
          <a:xfrm>
            <a:off x="838200" y="1825625"/>
            <a:ext cx="10515600" cy="38406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Clr>
                <a:schemeClr val="dk1"/>
              </a:buClr>
              <a:buSzPts val="2800"/>
              <a:buFont typeface="Calibri"/>
              <a:buChar char="•"/>
              <a:defRPr/>
            </a:lvl1pPr>
            <a:lvl2pPr marL="914400" lvl="1" indent="-331469" algn="l" rtl="0">
              <a:lnSpc>
                <a:spcPct val="90000"/>
              </a:lnSpc>
              <a:spcBef>
                <a:spcPts val="500"/>
              </a:spcBef>
              <a:spcAft>
                <a:spcPts val="0"/>
              </a:spcAft>
              <a:buClr>
                <a:schemeClr val="dk1"/>
              </a:buClr>
              <a:buSzPts val="1620"/>
              <a:buChar char="•"/>
              <a:defRPr/>
            </a:lvl2pPr>
            <a:lvl3pPr marL="1371600" lvl="2" indent="-320039" algn="l" rtl="0">
              <a:lnSpc>
                <a:spcPct val="90000"/>
              </a:lnSpc>
              <a:spcBef>
                <a:spcPts val="500"/>
              </a:spcBef>
              <a:spcAft>
                <a:spcPts val="0"/>
              </a:spcAft>
              <a:buClr>
                <a:schemeClr val="dk1"/>
              </a:buClr>
              <a:buSzPts val="1440"/>
              <a:buChar char="•"/>
              <a:defRPr/>
            </a:lvl3pPr>
            <a:lvl4pPr marL="1828800" lvl="3" indent="-308610" algn="l" rtl="0">
              <a:lnSpc>
                <a:spcPct val="90000"/>
              </a:lnSpc>
              <a:spcBef>
                <a:spcPts val="500"/>
              </a:spcBef>
              <a:spcAft>
                <a:spcPts val="0"/>
              </a:spcAft>
              <a:buClr>
                <a:schemeClr val="dk1"/>
              </a:buClr>
              <a:buSzPts val="1260"/>
              <a:buChar char="•"/>
              <a:defRPr/>
            </a:lvl4pPr>
            <a:lvl5pPr marL="2286000" lvl="4" indent="-297179" algn="l" rtl="0">
              <a:lnSpc>
                <a:spcPct val="90000"/>
              </a:lnSpc>
              <a:spcBef>
                <a:spcPts val="500"/>
              </a:spcBef>
              <a:spcAft>
                <a:spcPts val="0"/>
              </a:spcAft>
              <a:buClr>
                <a:schemeClr val="dk1"/>
              </a:buClr>
              <a:buSzPts val="108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7">
                                            <p:txEl>
                                              <p:pRg st="0" end="0"/>
                                            </p:txEl>
                                          </p:spTgt>
                                        </p:tgtEl>
                                        <p:attrNameLst>
                                          <p:attrName>style.visibility</p:attrName>
                                        </p:attrNameLst>
                                      </p:cBhvr>
                                      <p:to>
                                        <p:strVal val="visible"/>
                                      </p:to>
                                    </p:set>
                                    <p:animEffect transition="in" filter="fade">
                                      <p:cBhvr>
                                        <p:cTn id="11" dur="1000"/>
                                        <p:tgtEl>
                                          <p:spTgt spid="177">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77">
                                            <p:txEl>
                                              <p:pRg st="1" end="1"/>
                                            </p:txEl>
                                          </p:spTgt>
                                        </p:tgtEl>
                                        <p:attrNameLst>
                                          <p:attrName>style.visibility</p:attrName>
                                        </p:attrNameLst>
                                      </p:cBhvr>
                                      <p:to>
                                        <p:strVal val="visible"/>
                                      </p:to>
                                    </p:set>
                                    <p:animEffect transition="in" filter="fade">
                                      <p:cBhvr>
                                        <p:cTn id="15" dur="1000"/>
                                        <p:tgtEl>
                                          <p:spTgt spid="177">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77">
                                            <p:txEl>
                                              <p:pRg st="2" end="2"/>
                                            </p:txEl>
                                          </p:spTgt>
                                        </p:tgtEl>
                                        <p:attrNameLst>
                                          <p:attrName>style.visibility</p:attrName>
                                        </p:attrNameLst>
                                      </p:cBhvr>
                                      <p:to>
                                        <p:strVal val="visible"/>
                                      </p:to>
                                    </p:set>
                                    <p:animEffect transition="in" filter="fade">
                                      <p:cBhvr>
                                        <p:cTn id="19" dur="1000"/>
                                        <p:tgtEl>
                                          <p:spTgt spid="177">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77">
                                            <p:txEl>
                                              <p:pRg st="3" end="3"/>
                                            </p:txEl>
                                          </p:spTgt>
                                        </p:tgtEl>
                                        <p:attrNameLst>
                                          <p:attrName>style.visibility</p:attrName>
                                        </p:attrNameLst>
                                      </p:cBhvr>
                                      <p:to>
                                        <p:strVal val="visible"/>
                                      </p:to>
                                    </p:set>
                                    <p:animEffect transition="in" filter="fade">
                                      <p:cBhvr>
                                        <p:cTn id="23" dur="1000"/>
                                        <p:tgtEl>
                                          <p:spTgt spid="177">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77">
                                            <p:txEl>
                                              <p:pRg st="4" end="4"/>
                                            </p:txEl>
                                          </p:spTgt>
                                        </p:tgtEl>
                                        <p:attrNameLst>
                                          <p:attrName>style.visibility</p:attrName>
                                        </p:attrNameLst>
                                      </p:cBhvr>
                                      <p:to>
                                        <p:strVal val="visible"/>
                                      </p:to>
                                    </p:set>
                                    <p:animEffect transition="in" filter="fade">
                                      <p:cBhvr>
                                        <p:cTn id="27" dur="1000"/>
                                        <p:tgtEl>
                                          <p:spTgt spid="177">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77">
                                            <p:txEl>
                                              <p:pRg st="5" end="5"/>
                                            </p:txEl>
                                          </p:spTgt>
                                        </p:tgtEl>
                                        <p:attrNameLst>
                                          <p:attrName>style.visibility</p:attrName>
                                        </p:attrNameLst>
                                      </p:cBhvr>
                                      <p:to>
                                        <p:strVal val="visible"/>
                                      </p:to>
                                    </p:set>
                                    <p:animEffect transition="in" filter="fade">
                                      <p:cBhvr>
                                        <p:cTn id="31" dur="1000"/>
                                        <p:tgtEl>
                                          <p:spTgt spid="177">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77">
                                            <p:txEl>
                                              <p:pRg st="6" end="6"/>
                                            </p:txEl>
                                          </p:spTgt>
                                        </p:tgtEl>
                                        <p:attrNameLst>
                                          <p:attrName>style.visibility</p:attrName>
                                        </p:attrNameLst>
                                      </p:cBhvr>
                                      <p:to>
                                        <p:strVal val="visible"/>
                                      </p:to>
                                    </p:set>
                                    <p:animEffect transition="in" filter="fade">
                                      <p:cBhvr>
                                        <p:cTn id="35" dur="1000"/>
                                        <p:tgtEl>
                                          <p:spTgt spid="177">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77">
                                            <p:txEl>
                                              <p:pRg st="7" end="7"/>
                                            </p:txEl>
                                          </p:spTgt>
                                        </p:tgtEl>
                                        <p:attrNameLst>
                                          <p:attrName>style.visibility</p:attrName>
                                        </p:attrNameLst>
                                      </p:cBhvr>
                                      <p:to>
                                        <p:strVal val="visible"/>
                                      </p:to>
                                    </p:set>
                                    <p:animEffect transition="in" filter="fade">
                                      <p:cBhvr>
                                        <p:cTn id="39" dur="1000"/>
                                        <p:tgtEl>
                                          <p:spTgt spid="177">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77">
                                            <p:txEl>
                                              <p:pRg st="8" end="8"/>
                                            </p:txEl>
                                          </p:spTgt>
                                        </p:tgtEl>
                                        <p:attrNameLst>
                                          <p:attrName>style.visibility</p:attrName>
                                        </p:attrNameLst>
                                      </p:cBhvr>
                                      <p:to>
                                        <p:strVal val="visible"/>
                                      </p:to>
                                    </p:set>
                                    <p:animEffect transition="in" filter="fade">
                                      <p:cBhvr>
                                        <p:cTn id="43" dur="1000"/>
                                        <p:tgtEl>
                                          <p:spTgt spid="17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mt="3000"/>
          </a:blip>
          <a:srcRect/>
          <a:stretch/>
        </p:blipFill>
        <p:spPr>
          <a:xfrm>
            <a:off x="0" y="0"/>
            <a:ext cx="12192000" cy="6858000"/>
          </a:xfrm>
          <a:prstGeom prst="rect">
            <a:avLst/>
          </a:prstGeom>
          <a:noFill/>
          <a:ln>
            <a:noFill/>
          </a:ln>
        </p:spPr>
      </p:pic>
      <p:pic>
        <p:nvPicPr>
          <p:cNvPr id="21" name="Google Shape;21;p5"/>
          <p:cNvPicPr preferRelativeResize="0"/>
          <p:nvPr/>
        </p:nvPicPr>
        <p:blipFill rotWithShape="1">
          <a:blip r:embed="rId3">
            <a:alphaModFix/>
          </a:blip>
          <a:srcRect/>
          <a:stretch/>
        </p:blipFill>
        <p:spPr>
          <a:xfrm>
            <a:off x="3172000" y="2028092"/>
            <a:ext cx="6005778" cy="236041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8"/>
        <p:cNvGrpSpPr/>
        <p:nvPr/>
      </p:nvGrpSpPr>
      <p:grpSpPr>
        <a:xfrm>
          <a:off x="0" y="0"/>
          <a:ext cx="0" cy="0"/>
          <a:chOff x="0" y="0"/>
          <a:chExt cx="0" cy="0"/>
        </a:xfrm>
      </p:grpSpPr>
      <p:sp>
        <p:nvSpPr>
          <p:cNvPr id="179" name="Google Shape;179;p4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80"/>
        <p:cNvGrpSpPr/>
        <p:nvPr/>
      </p:nvGrpSpPr>
      <p:grpSpPr>
        <a:xfrm>
          <a:off x="0" y="0"/>
          <a:ext cx="0" cy="0"/>
          <a:chOff x="0" y="0"/>
          <a:chExt cx="0" cy="0"/>
        </a:xfrm>
      </p:grpSpPr>
      <p:sp>
        <p:nvSpPr>
          <p:cNvPr id="181" name="Google Shape;181;p45"/>
          <p:cNvSpPr txBox="1">
            <a:spLocks noGrp="1"/>
          </p:cNvSpPr>
          <p:nvPr>
            <p:ph type="ctrTitle"/>
          </p:nvPr>
        </p:nvSpPr>
        <p:spPr>
          <a:xfrm>
            <a:off x="1524000" y="2637065"/>
            <a:ext cx="9144000" cy="10851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1"/>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 name="Google Shape;182;p45"/>
          <p:cNvSpPr txBox="1">
            <a:spLocks noGrp="1"/>
          </p:cNvSpPr>
          <p:nvPr>
            <p:ph type="subTitle" idx="1"/>
          </p:nvPr>
        </p:nvSpPr>
        <p:spPr>
          <a:xfrm>
            <a:off x="1524000" y="1663908"/>
            <a:ext cx="9144000" cy="9732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1000"/>
              </a:spcBef>
              <a:spcAft>
                <a:spcPts val="0"/>
              </a:spcAft>
              <a:buClr>
                <a:schemeClr val="dk1"/>
              </a:buClr>
              <a:buSzPts val="2800"/>
              <a:buFont typeface="Calibri"/>
              <a:buNone/>
              <a:defRPr sz="2800"/>
            </a:lvl1pPr>
            <a:lvl2pPr lvl="1" algn="ctr" rtl="0">
              <a:lnSpc>
                <a:spcPct val="90000"/>
              </a:lnSpc>
              <a:spcBef>
                <a:spcPts val="500"/>
              </a:spcBef>
              <a:spcAft>
                <a:spcPts val="0"/>
              </a:spcAft>
              <a:buClr>
                <a:schemeClr val="dk1"/>
              </a:buClr>
              <a:buSzPts val="1800"/>
              <a:buFont typeface="Calibri"/>
              <a:buNone/>
              <a:defRPr sz="2000"/>
            </a:lvl2pPr>
            <a:lvl3pPr lvl="2" algn="ctr" rtl="0">
              <a:lnSpc>
                <a:spcPct val="90000"/>
              </a:lnSpc>
              <a:spcBef>
                <a:spcPts val="500"/>
              </a:spcBef>
              <a:spcAft>
                <a:spcPts val="0"/>
              </a:spcAft>
              <a:buClr>
                <a:schemeClr val="dk1"/>
              </a:buClr>
              <a:buSzPts val="1440"/>
              <a:buFont typeface="Calibri"/>
              <a:buNone/>
              <a:defRPr sz="1800"/>
            </a:lvl3pPr>
            <a:lvl4pPr lvl="3" algn="ctr" rtl="0">
              <a:lnSpc>
                <a:spcPct val="90000"/>
              </a:lnSpc>
              <a:spcBef>
                <a:spcPts val="500"/>
              </a:spcBef>
              <a:spcAft>
                <a:spcPts val="0"/>
              </a:spcAft>
              <a:buClr>
                <a:schemeClr val="dk1"/>
              </a:buClr>
              <a:buSzPts val="1120"/>
              <a:buFont typeface="Calibri"/>
              <a:buNone/>
              <a:defRPr sz="1600"/>
            </a:lvl4pPr>
            <a:lvl5pPr lvl="4" algn="ctr" rtl="0">
              <a:lnSpc>
                <a:spcPct val="90000"/>
              </a:lnSpc>
              <a:spcBef>
                <a:spcPts val="500"/>
              </a:spcBef>
              <a:spcAft>
                <a:spcPts val="0"/>
              </a:spcAft>
              <a:buClr>
                <a:schemeClr val="dk1"/>
              </a:buClr>
              <a:buSzPts val="960"/>
              <a:buFont typeface="Calibri"/>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83" name="Google Shape;183;p45"/>
          <p:cNvSpPr txBox="1">
            <a:spLocks noGrp="1"/>
          </p:cNvSpPr>
          <p:nvPr>
            <p:ph type="body" idx="2"/>
          </p:nvPr>
        </p:nvSpPr>
        <p:spPr>
          <a:xfrm>
            <a:off x="1524000" y="3722236"/>
            <a:ext cx="9144000" cy="10593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400"/>
              <a:buFont typeface="Calibri"/>
              <a:buNone/>
              <a:defRPr sz="4400"/>
            </a:lvl1pPr>
            <a:lvl2pPr marL="914400" lvl="1" indent="-228600" algn="l" rtl="0">
              <a:lnSpc>
                <a:spcPct val="90000"/>
              </a:lnSpc>
              <a:spcBef>
                <a:spcPts val="500"/>
              </a:spcBef>
              <a:spcAft>
                <a:spcPts val="0"/>
              </a:spcAft>
              <a:buClr>
                <a:schemeClr val="dk1"/>
              </a:buClr>
              <a:buSzPts val="2160"/>
              <a:buFont typeface="Calibri"/>
              <a:buNone/>
              <a:defRPr/>
            </a:lvl2pPr>
            <a:lvl3pPr marL="1371600" lvl="2" indent="-228600" algn="l" rtl="0">
              <a:lnSpc>
                <a:spcPct val="90000"/>
              </a:lnSpc>
              <a:spcBef>
                <a:spcPts val="500"/>
              </a:spcBef>
              <a:spcAft>
                <a:spcPts val="0"/>
              </a:spcAft>
              <a:buClr>
                <a:schemeClr val="dk1"/>
              </a:buClr>
              <a:buSzPts val="1600"/>
              <a:buFont typeface="Calibri"/>
              <a:buNone/>
              <a:defRPr/>
            </a:lvl3pPr>
            <a:lvl4pPr marL="1828800" lvl="3" indent="-228600" algn="l" rtl="0">
              <a:lnSpc>
                <a:spcPct val="90000"/>
              </a:lnSpc>
              <a:spcBef>
                <a:spcPts val="500"/>
              </a:spcBef>
              <a:spcAft>
                <a:spcPts val="0"/>
              </a:spcAft>
              <a:buClr>
                <a:schemeClr val="dk1"/>
              </a:buClr>
              <a:buSzPts val="1260"/>
              <a:buFont typeface="Calibri"/>
              <a:buNone/>
              <a:defRPr/>
            </a:lvl4pPr>
            <a:lvl5pPr marL="2286000" lvl="4" indent="-228600" algn="l" rtl="0">
              <a:lnSpc>
                <a:spcPct val="90000"/>
              </a:lnSpc>
              <a:spcBef>
                <a:spcPts val="500"/>
              </a:spcBef>
              <a:spcAft>
                <a:spcPts val="0"/>
              </a:spcAft>
              <a:buClr>
                <a:schemeClr val="dk1"/>
              </a:buClr>
              <a:buSzPts val="1080"/>
              <a:buFont typeface="Calibri"/>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fade">
                                      <p:cBhvr>
                                        <p:cTn id="7" dur="1000"/>
                                        <p:tgtEl>
                                          <p:spTgt spid="1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xEl>
                                              <p:pRg st="1" end="1"/>
                                            </p:txEl>
                                          </p:spTgt>
                                        </p:tgtEl>
                                        <p:attrNameLst>
                                          <p:attrName>style.visibility</p:attrName>
                                        </p:attrNameLst>
                                      </p:cBhvr>
                                      <p:to>
                                        <p:strVal val="visible"/>
                                      </p:to>
                                    </p:set>
                                    <p:animEffect transition="in" filter="fade">
                                      <p:cBhvr>
                                        <p:cTn id="12" dur="1000"/>
                                        <p:tgtEl>
                                          <p:spTgt spid="1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2">
                                            <p:txEl>
                                              <p:pRg st="2" end="2"/>
                                            </p:txEl>
                                          </p:spTgt>
                                        </p:tgtEl>
                                        <p:attrNameLst>
                                          <p:attrName>style.visibility</p:attrName>
                                        </p:attrNameLst>
                                      </p:cBhvr>
                                      <p:to>
                                        <p:strVal val="visible"/>
                                      </p:to>
                                    </p:set>
                                    <p:animEffect transition="in" filter="fade">
                                      <p:cBhvr>
                                        <p:cTn id="17" dur="1000"/>
                                        <p:tgtEl>
                                          <p:spTgt spid="1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2">
                                            <p:txEl>
                                              <p:pRg st="3" end="3"/>
                                            </p:txEl>
                                          </p:spTgt>
                                        </p:tgtEl>
                                        <p:attrNameLst>
                                          <p:attrName>style.visibility</p:attrName>
                                        </p:attrNameLst>
                                      </p:cBhvr>
                                      <p:to>
                                        <p:strVal val="visible"/>
                                      </p:to>
                                    </p:set>
                                    <p:animEffect transition="in" filter="fade">
                                      <p:cBhvr>
                                        <p:cTn id="22" dur="1000"/>
                                        <p:tgtEl>
                                          <p:spTgt spid="18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2">
                                            <p:txEl>
                                              <p:pRg st="4" end="4"/>
                                            </p:txEl>
                                          </p:spTgt>
                                        </p:tgtEl>
                                        <p:attrNameLst>
                                          <p:attrName>style.visibility</p:attrName>
                                        </p:attrNameLst>
                                      </p:cBhvr>
                                      <p:to>
                                        <p:strVal val="visible"/>
                                      </p:to>
                                    </p:set>
                                    <p:animEffect transition="in" filter="fade">
                                      <p:cBhvr>
                                        <p:cTn id="27" dur="1000"/>
                                        <p:tgtEl>
                                          <p:spTgt spid="18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2">
                                            <p:txEl>
                                              <p:pRg st="5" end="5"/>
                                            </p:txEl>
                                          </p:spTgt>
                                        </p:tgtEl>
                                        <p:attrNameLst>
                                          <p:attrName>style.visibility</p:attrName>
                                        </p:attrNameLst>
                                      </p:cBhvr>
                                      <p:to>
                                        <p:strVal val="visible"/>
                                      </p:to>
                                    </p:set>
                                    <p:animEffect transition="in" filter="fade">
                                      <p:cBhvr>
                                        <p:cTn id="32" dur="1000"/>
                                        <p:tgtEl>
                                          <p:spTgt spid="18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2">
                                            <p:txEl>
                                              <p:pRg st="6" end="6"/>
                                            </p:txEl>
                                          </p:spTgt>
                                        </p:tgtEl>
                                        <p:attrNameLst>
                                          <p:attrName>style.visibility</p:attrName>
                                        </p:attrNameLst>
                                      </p:cBhvr>
                                      <p:to>
                                        <p:strVal val="visible"/>
                                      </p:to>
                                    </p:set>
                                    <p:animEffect transition="in" filter="fade">
                                      <p:cBhvr>
                                        <p:cTn id="37" dur="1000"/>
                                        <p:tgtEl>
                                          <p:spTgt spid="18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2">
                                            <p:txEl>
                                              <p:pRg st="7" end="7"/>
                                            </p:txEl>
                                          </p:spTgt>
                                        </p:tgtEl>
                                        <p:attrNameLst>
                                          <p:attrName>style.visibility</p:attrName>
                                        </p:attrNameLst>
                                      </p:cBhvr>
                                      <p:to>
                                        <p:strVal val="visible"/>
                                      </p:to>
                                    </p:set>
                                    <p:animEffect transition="in" filter="fade">
                                      <p:cBhvr>
                                        <p:cTn id="42" dur="1000"/>
                                        <p:tgtEl>
                                          <p:spTgt spid="18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2">
                                            <p:txEl>
                                              <p:pRg st="8" end="8"/>
                                            </p:txEl>
                                          </p:spTgt>
                                        </p:tgtEl>
                                        <p:attrNameLst>
                                          <p:attrName>style.visibility</p:attrName>
                                        </p:attrNameLst>
                                      </p:cBhvr>
                                      <p:to>
                                        <p:strVal val="visible"/>
                                      </p:to>
                                    </p:set>
                                    <p:animEffect transition="in" filter="fade">
                                      <p:cBhvr>
                                        <p:cTn id="47" dur="1000"/>
                                        <p:tgtEl>
                                          <p:spTgt spid="18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1000"/>
                                        <p:tgtEl>
                                          <p:spTgt spid="18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3">
                                            <p:txEl>
                                              <p:pRg st="0" end="0"/>
                                            </p:txEl>
                                          </p:spTgt>
                                        </p:tgtEl>
                                        <p:attrNameLst>
                                          <p:attrName>style.visibility</p:attrName>
                                        </p:attrNameLst>
                                      </p:cBhvr>
                                      <p:to>
                                        <p:strVal val="visible"/>
                                      </p:to>
                                    </p:set>
                                    <p:animEffect transition="in" filter="fade">
                                      <p:cBhvr>
                                        <p:cTn id="57" dur="1000"/>
                                        <p:tgtEl>
                                          <p:spTgt spid="18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83">
                                            <p:txEl>
                                              <p:pRg st="1" end="1"/>
                                            </p:txEl>
                                          </p:spTgt>
                                        </p:tgtEl>
                                        <p:attrNameLst>
                                          <p:attrName>style.visibility</p:attrName>
                                        </p:attrNameLst>
                                      </p:cBhvr>
                                      <p:to>
                                        <p:strVal val="visible"/>
                                      </p:to>
                                    </p:set>
                                    <p:animEffect transition="in" filter="fade">
                                      <p:cBhvr>
                                        <p:cTn id="62" dur="1000"/>
                                        <p:tgtEl>
                                          <p:spTgt spid="183">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3">
                                            <p:txEl>
                                              <p:pRg st="2" end="2"/>
                                            </p:txEl>
                                          </p:spTgt>
                                        </p:tgtEl>
                                        <p:attrNameLst>
                                          <p:attrName>style.visibility</p:attrName>
                                        </p:attrNameLst>
                                      </p:cBhvr>
                                      <p:to>
                                        <p:strVal val="visible"/>
                                      </p:to>
                                    </p:set>
                                    <p:animEffect transition="in" filter="fade">
                                      <p:cBhvr>
                                        <p:cTn id="67" dur="1000"/>
                                        <p:tgtEl>
                                          <p:spTgt spid="183">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83">
                                            <p:txEl>
                                              <p:pRg st="3" end="3"/>
                                            </p:txEl>
                                          </p:spTgt>
                                        </p:tgtEl>
                                        <p:attrNameLst>
                                          <p:attrName>style.visibility</p:attrName>
                                        </p:attrNameLst>
                                      </p:cBhvr>
                                      <p:to>
                                        <p:strVal val="visible"/>
                                      </p:to>
                                    </p:set>
                                    <p:animEffect transition="in" filter="fade">
                                      <p:cBhvr>
                                        <p:cTn id="72" dur="1000"/>
                                        <p:tgtEl>
                                          <p:spTgt spid="183">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3">
                                            <p:txEl>
                                              <p:pRg st="4" end="4"/>
                                            </p:txEl>
                                          </p:spTgt>
                                        </p:tgtEl>
                                        <p:attrNameLst>
                                          <p:attrName>style.visibility</p:attrName>
                                        </p:attrNameLst>
                                      </p:cBhvr>
                                      <p:to>
                                        <p:strVal val="visible"/>
                                      </p:to>
                                    </p:set>
                                    <p:animEffect transition="in" filter="fade">
                                      <p:cBhvr>
                                        <p:cTn id="77" dur="1000"/>
                                        <p:tgtEl>
                                          <p:spTgt spid="183">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83">
                                            <p:txEl>
                                              <p:pRg st="5" end="5"/>
                                            </p:txEl>
                                          </p:spTgt>
                                        </p:tgtEl>
                                        <p:attrNameLst>
                                          <p:attrName>style.visibility</p:attrName>
                                        </p:attrNameLst>
                                      </p:cBhvr>
                                      <p:to>
                                        <p:strVal val="visible"/>
                                      </p:to>
                                    </p:set>
                                    <p:animEffect transition="in" filter="fade">
                                      <p:cBhvr>
                                        <p:cTn id="82" dur="1000"/>
                                        <p:tgtEl>
                                          <p:spTgt spid="183">
                                            <p:txEl>
                                              <p:pRg st="5" end="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83">
                                            <p:txEl>
                                              <p:pRg st="6" end="6"/>
                                            </p:txEl>
                                          </p:spTgt>
                                        </p:tgtEl>
                                        <p:attrNameLst>
                                          <p:attrName>style.visibility</p:attrName>
                                        </p:attrNameLst>
                                      </p:cBhvr>
                                      <p:to>
                                        <p:strVal val="visible"/>
                                      </p:to>
                                    </p:set>
                                    <p:animEffect transition="in" filter="fade">
                                      <p:cBhvr>
                                        <p:cTn id="87" dur="1000"/>
                                        <p:tgtEl>
                                          <p:spTgt spid="183">
                                            <p:txEl>
                                              <p:pRg st="6" end="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83">
                                            <p:txEl>
                                              <p:pRg st="7" end="7"/>
                                            </p:txEl>
                                          </p:spTgt>
                                        </p:tgtEl>
                                        <p:attrNameLst>
                                          <p:attrName>style.visibility</p:attrName>
                                        </p:attrNameLst>
                                      </p:cBhvr>
                                      <p:to>
                                        <p:strVal val="visible"/>
                                      </p:to>
                                    </p:set>
                                    <p:animEffect transition="in" filter="fade">
                                      <p:cBhvr>
                                        <p:cTn id="92" dur="1000"/>
                                        <p:tgtEl>
                                          <p:spTgt spid="183">
                                            <p:txEl>
                                              <p:pRg st="7" end="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83">
                                            <p:txEl>
                                              <p:pRg st="8" end="8"/>
                                            </p:txEl>
                                          </p:spTgt>
                                        </p:tgtEl>
                                        <p:attrNameLst>
                                          <p:attrName>style.visibility</p:attrName>
                                        </p:attrNameLst>
                                      </p:cBhvr>
                                      <p:to>
                                        <p:strVal val="visible"/>
                                      </p:to>
                                    </p:set>
                                    <p:animEffect transition="in" filter="fade">
                                      <p:cBhvr>
                                        <p:cTn id="97" dur="1000"/>
                                        <p:tgtEl>
                                          <p:spTgt spid="1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184"/>
        <p:cNvGrpSpPr/>
        <p:nvPr/>
      </p:nvGrpSpPr>
      <p:grpSpPr>
        <a:xfrm>
          <a:off x="0" y="0"/>
          <a:ext cx="0" cy="0"/>
          <a:chOff x="0" y="0"/>
          <a:chExt cx="0" cy="0"/>
        </a:xfrm>
      </p:grpSpPr>
      <p:sp>
        <p:nvSpPr>
          <p:cNvPr id="185" name="Google Shape;185;p4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6" name="Google Shape;186;p46"/>
          <p:cNvSpPr txBox="1">
            <a:spLocks noGrp="1"/>
          </p:cNvSpPr>
          <p:nvPr>
            <p:ph type="body" idx="1"/>
          </p:nvPr>
        </p:nvSpPr>
        <p:spPr>
          <a:xfrm>
            <a:off x="838199" y="1843791"/>
            <a:ext cx="4947900" cy="38226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chemeClr val="dk1"/>
              </a:buClr>
              <a:buSzPts val="2800"/>
              <a:buFont typeface="Calibri"/>
              <a:buNone/>
              <a:defRPr/>
            </a:lvl1pPr>
            <a:lvl2pPr marL="914400" lvl="1" indent="-331469" algn="l" rtl="0">
              <a:lnSpc>
                <a:spcPct val="90000"/>
              </a:lnSpc>
              <a:spcBef>
                <a:spcPts val="500"/>
              </a:spcBef>
              <a:spcAft>
                <a:spcPts val="0"/>
              </a:spcAft>
              <a:buClr>
                <a:schemeClr val="dk1"/>
              </a:buClr>
              <a:buSzPts val="1620"/>
              <a:buChar char="•"/>
              <a:defRPr/>
            </a:lvl2pPr>
            <a:lvl3pPr marL="1371600" lvl="2" indent="-320039" algn="l" rtl="0">
              <a:lnSpc>
                <a:spcPct val="90000"/>
              </a:lnSpc>
              <a:spcBef>
                <a:spcPts val="500"/>
              </a:spcBef>
              <a:spcAft>
                <a:spcPts val="0"/>
              </a:spcAft>
              <a:buClr>
                <a:schemeClr val="dk1"/>
              </a:buClr>
              <a:buSzPts val="1440"/>
              <a:buChar char="•"/>
              <a:defRPr/>
            </a:lvl3pPr>
            <a:lvl4pPr marL="1828800" lvl="3" indent="-308610" algn="l" rtl="0">
              <a:lnSpc>
                <a:spcPct val="90000"/>
              </a:lnSpc>
              <a:spcBef>
                <a:spcPts val="500"/>
              </a:spcBef>
              <a:spcAft>
                <a:spcPts val="0"/>
              </a:spcAft>
              <a:buClr>
                <a:schemeClr val="dk1"/>
              </a:buClr>
              <a:buSzPts val="1260"/>
              <a:buChar char="•"/>
              <a:defRPr/>
            </a:lvl4pPr>
            <a:lvl5pPr marL="2286000" lvl="4" indent="-297179" algn="l" rtl="0">
              <a:lnSpc>
                <a:spcPct val="90000"/>
              </a:lnSpc>
              <a:spcBef>
                <a:spcPts val="500"/>
              </a:spcBef>
              <a:spcAft>
                <a:spcPts val="0"/>
              </a:spcAft>
              <a:buClr>
                <a:schemeClr val="dk1"/>
              </a:buClr>
              <a:buSzPts val="108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87" name="Google Shape;187;p46"/>
          <p:cNvPicPr preferRelativeResize="0"/>
          <p:nvPr/>
        </p:nvPicPr>
        <p:blipFill rotWithShape="1">
          <a:blip r:embed="rId2">
            <a:alphaModFix/>
          </a:blip>
          <a:srcRect t="6289" b="5867"/>
          <a:stretch/>
        </p:blipFill>
        <p:spPr>
          <a:xfrm>
            <a:off x="6100698" y="1843791"/>
            <a:ext cx="5253102" cy="38224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xEl>
                                              <p:pRg st="0" end="0"/>
                                            </p:txEl>
                                          </p:spTgt>
                                        </p:tgtEl>
                                        <p:attrNameLst>
                                          <p:attrName>style.visibility</p:attrName>
                                        </p:attrNameLst>
                                      </p:cBhvr>
                                      <p:to>
                                        <p:strVal val="visible"/>
                                      </p:to>
                                    </p:set>
                                    <p:animEffect transition="in" filter="fade">
                                      <p:cBhvr>
                                        <p:cTn id="12" dur="1000"/>
                                        <p:tgtEl>
                                          <p:spTgt spid="1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xEl>
                                              <p:pRg st="1" end="1"/>
                                            </p:txEl>
                                          </p:spTgt>
                                        </p:tgtEl>
                                        <p:attrNameLst>
                                          <p:attrName>style.visibility</p:attrName>
                                        </p:attrNameLst>
                                      </p:cBhvr>
                                      <p:to>
                                        <p:strVal val="visible"/>
                                      </p:to>
                                    </p:set>
                                    <p:animEffect transition="in" filter="fade">
                                      <p:cBhvr>
                                        <p:cTn id="17" dur="1000"/>
                                        <p:tgtEl>
                                          <p:spTgt spid="1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xEl>
                                              <p:pRg st="2" end="2"/>
                                            </p:txEl>
                                          </p:spTgt>
                                        </p:tgtEl>
                                        <p:attrNameLst>
                                          <p:attrName>style.visibility</p:attrName>
                                        </p:attrNameLst>
                                      </p:cBhvr>
                                      <p:to>
                                        <p:strVal val="visible"/>
                                      </p:to>
                                    </p:set>
                                    <p:animEffect transition="in" filter="fade">
                                      <p:cBhvr>
                                        <p:cTn id="22" dur="1000"/>
                                        <p:tgtEl>
                                          <p:spTgt spid="1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6">
                                            <p:txEl>
                                              <p:pRg st="3" end="3"/>
                                            </p:txEl>
                                          </p:spTgt>
                                        </p:tgtEl>
                                        <p:attrNameLst>
                                          <p:attrName>style.visibility</p:attrName>
                                        </p:attrNameLst>
                                      </p:cBhvr>
                                      <p:to>
                                        <p:strVal val="visible"/>
                                      </p:to>
                                    </p:set>
                                    <p:animEffect transition="in" filter="fade">
                                      <p:cBhvr>
                                        <p:cTn id="27" dur="1000"/>
                                        <p:tgtEl>
                                          <p:spTgt spid="18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6">
                                            <p:txEl>
                                              <p:pRg st="4" end="4"/>
                                            </p:txEl>
                                          </p:spTgt>
                                        </p:tgtEl>
                                        <p:attrNameLst>
                                          <p:attrName>style.visibility</p:attrName>
                                        </p:attrNameLst>
                                      </p:cBhvr>
                                      <p:to>
                                        <p:strVal val="visible"/>
                                      </p:to>
                                    </p:set>
                                    <p:animEffect transition="in" filter="fade">
                                      <p:cBhvr>
                                        <p:cTn id="32" dur="1000"/>
                                        <p:tgtEl>
                                          <p:spTgt spid="18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6">
                                            <p:txEl>
                                              <p:pRg st="5" end="5"/>
                                            </p:txEl>
                                          </p:spTgt>
                                        </p:tgtEl>
                                        <p:attrNameLst>
                                          <p:attrName>style.visibility</p:attrName>
                                        </p:attrNameLst>
                                      </p:cBhvr>
                                      <p:to>
                                        <p:strVal val="visible"/>
                                      </p:to>
                                    </p:set>
                                    <p:animEffect transition="in" filter="fade">
                                      <p:cBhvr>
                                        <p:cTn id="37" dur="1000"/>
                                        <p:tgtEl>
                                          <p:spTgt spid="18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6">
                                            <p:txEl>
                                              <p:pRg st="6" end="6"/>
                                            </p:txEl>
                                          </p:spTgt>
                                        </p:tgtEl>
                                        <p:attrNameLst>
                                          <p:attrName>style.visibility</p:attrName>
                                        </p:attrNameLst>
                                      </p:cBhvr>
                                      <p:to>
                                        <p:strVal val="visible"/>
                                      </p:to>
                                    </p:set>
                                    <p:animEffect transition="in" filter="fade">
                                      <p:cBhvr>
                                        <p:cTn id="42" dur="1000"/>
                                        <p:tgtEl>
                                          <p:spTgt spid="18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6">
                                            <p:txEl>
                                              <p:pRg st="7" end="7"/>
                                            </p:txEl>
                                          </p:spTgt>
                                        </p:tgtEl>
                                        <p:attrNameLst>
                                          <p:attrName>style.visibility</p:attrName>
                                        </p:attrNameLst>
                                      </p:cBhvr>
                                      <p:to>
                                        <p:strVal val="visible"/>
                                      </p:to>
                                    </p:set>
                                    <p:animEffect transition="in" filter="fade">
                                      <p:cBhvr>
                                        <p:cTn id="47" dur="1000"/>
                                        <p:tgtEl>
                                          <p:spTgt spid="186">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6">
                                            <p:txEl>
                                              <p:pRg st="8" end="8"/>
                                            </p:txEl>
                                          </p:spTgt>
                                        </p:tgtEl>
                                        <p:attrNameLst>
                                          <p:attrName>style.visibility</p:attrName>
                                        </p:attrNameLst>
                                      </p:cBhvr>
                                      <p:to>
                                        <p:strVal val="visible"/>
                                      </p:to>
                                    </p:set>
                                    <p:animEffect transition="in" filter="fade">
                                      <p:cBhvr>
                                        <p:cTn id="52" dur="1000"/>
                                        <p:tgtEl>
                                          <p:spTgt spid="1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88"/>
        <p:cNvGrpSpPr/>
        <p:nvPr/>
      </p:nvGrpSpPr>
      <p:grpSpPr>
        <a:xfrm>
          <a:off x="0" y="0"/>
          <a:ext cx="0" cy="0"/>
          <a:chOff x="0" y="0"/>
          <a:chExt cx="0" cy="0"/>
        </a:xfrm>
      </p:grpSpPr>
      <p:sp>
        <p:nvSpPr>
          <p:cNvPr id="189" name="Google Shape;189;p47"/>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47"/>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Font typeface="Calibri"/>
              <a:buNone/>
              <a:defRPr sz="2400"/>
            </a:lvl1pPr>
            <a:lvl2pPr lvl="1" algn="ctr" rtl="0">
              <a:lnSpc>
                <a:spcPct val="90000"/>
              </a:lnSpc>
              <a:spcBef>
                <a:spcPts val="500"/>
              </a:spcBef>
              <a:spcAft>
                <a:spcPts val="0"/>
              </a:spcAft>
              <a:buClr>
                <a:schemeClr val="dk1"/>
              </a:buClr>
              <a:buSzPts val="1800"/>
              <a:buFont typeface="Calibri"/>
              <a:buNone/>
              <a:defRPr sz="2000"/>
            </a:lvl2pPr>
            <a:lvl3pPr lvl="2" algn="ctr" rtl="0">
              <a:lnSpc>
                <a:spcPct val="90000"/>
              </a:lnSpc>
              <a:spcBef>
                <a:spcPts val="500"/>
              </a:spcBef>
              <a:spcAft>
                <a:spcPts val="0"/>
              </a:spcAft>
              <a:buClr>
                <a:schemeClr val="dk1"/>
              </a:buClr>
              <a:buSzPts val="1440"/>
              <a:buFont typeface="Calibri"/>
              <a:buNone/>
              <a:defRPr sz="1800"/>
            </a:lvl3pPr>
            <a:lvl4pPr lvl="3" algn="ctr" rtl="0">
              <a:lnSpc>
                <a:spcPct val="90000"/>
              </a:lnSpc>
              <a:spcBef>
                <a:spcPts val="500"/>
              </a:spcBef>
              <a:spcAft>
                <a:spcPts val="0"/>
              </a:spcAft>
              <a:buClr>
                <a:schemeClr val="dk1"/>
              </a:buClr>
              <a:buSzPts val="1120"/>
              <a:buFont typeface="Calibri"/>
              <a:buNone/>
              <a:defRPr sz="1600"/>
            </a:lvl4pPr>
            <a:lvl5pPr lvl="4" algn="ctr" rtl="0">
              <a:lnSpc>
                <a:spcPct val="90000"/>
              </a:lnSpc>
              <a:spcBef>
                <a:spcPts val="500"/>
              </a:spcBef>
              <a:spcAft>
                <a:spcPts val="0"/>
              </a:spcAft>
              <a:buClr>
                <a:schemeClr val="dk1"/>
              </a:buClr>
              <a:buSzPts val="960"/>
              <a:buFont typeface="Calibri"/>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fade">
                                      <p:cBhvr>
                                        <p:cTn id="12" dur="1000"/>
                                        <p:tgtEl>
                                          <p:spTgt spid="19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0">
                                            <p:txEl>
                                              <p:pRg st="1" end="1"/>
                                            </p:txEl>
                                          </p:spTgt>
                                        </p:tgtEl>
                                        <p:attrNameLst>
                                          <p:attrName>style.visibility</p:attrName>
                                        </p:attrNameLst>
                                      </p:cBhvr>
                                      <p:to>
                                        <p:strVal val="visible"/>
                                      </p:to>
                                    </p:set>
                                    <p:animEffect transition="in" filter="fade">
                                      <p:cBhvr>
                                        <p:cTn id="17" dur="1000"/>
                                        <p:tgtEl>
                                          <p:spTgt spid="19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0">
                                            <p:txEl>
                                              <p:pRg st="2" end="2"/>
                                            </p:txEl>
                                          </p:spTgt>
                                        </p:tgtEl>
                                        <p:attrNameLst>
                                          <p:attrName>style.visibility</p:attrName>
                                        </p:attrNameLst>
                                      </p:cBhvr>
                                      <p:to>
                                        <p:strVal val="visible"/>
                                      </p:to>
                                    </p:set>
                                    <p:animEffect transition="in" filter="fade">
                                      <p:cBhvr>
                                        <p:cTn id="22" dur="1000"/>
                                        <p:tgtEl>
                                          <p:spTgt spid="19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0">
                                            <p:txEl>
                                              <p:pRg st="3" end="3"/>
                                            </p:txEl>
                                          </p:spTgt>
                                        </p:tgtEl>
                                        <p:attrNameLst>
                                          <p:attrName>style.visibility</p:attrName>
                                        </p:attrNameLst>
                                      </p:cBhvr>
                                      <p:to>
                                        <p:strVal val="visible"/>
                                      </p:to>
                                    </p:set>
                                    <p:animEffect transition="in" filter="fade">
                                      <p:cBhvr>
                                        <p:cTn id="27" dur="1000"/>
                                        <p:tgtEl>
                                          <p:spTgt spid="19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0">
                                            <p:txEl>
                                              <p:pRg st="4" end="4"/>
                                            </p:txEl>
                                          </p:spTgt>
                                        </p:tgtEl>
                                        <p:attrNameLst>
                                          <p:attrName>style.visibility</p:attrName>
                                        </p:attrNameLst>
                                      </p:cBhvr>
                                      <p:to>
                                        <p:strVal val="visible"/>
                                      </p:to>
                                    </p:set>
                                    <p:animEffect transition="in" filter="fade">
                                      <p:cBhvr>
                                        <p:cTn id="32" dur="1000"/>
                                        <p:tgtEl>
                                          <p:spTgt spid="19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0">
                                            <p:txEl>
                                              <p:pRg st="5" end="5"/>
                                            </p:txEl>
                                          </p:spTgt>
                                        </p:tgtEl>
                                        <p:attrNameLst>
                                          <p:attrName>style.visibility</p:attrName>
                                        </p:attrNameLst>
                                      </p:cBhvr>
                                      <p:to>
                                        <p:strVal val="visible"/>
                                      </p:to>
                                    </p:set>
                                    <p:animEffect transition="in" filter="fade">
                                      <p:cBhvr>
                                        <p:cTn id="37" dur="1000"/>
                                        <p:tgtEl>
                                          <p:spTgt spid="19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0">
                                            <p:txEl>
                                              <p:pRg st="6" end="6"/>
                                            </p:txEl>
                                          </p:spTgt>
                                        </p:tgtEl>
                                        <p:attrNameLst>
                                          <p:attrName>style.visibility</p:attrName>
                                        </p:attrNameLst>
                                      </p:cBhvr>
                                      <p:to>
                                        <p:strVal val="visible"/>
                                      </p:to>
                                    </p:set>
                                    <p:animEffect transition="in" filter="fade">
                                      <p:cBhvr>
                                        <p:cTn id="42" dur="1000"/>
                                        <p:tgtEl>
                                          <p:spTgt spid="19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0">
                                            <p:txEl>
                                              <p:pRg st="7" end="7"/>
                                            </p:txEl>
                                          </p:spTgt>
                                        </p:tgtEl>
                                        <p:attrNameLst>
                                          <p:attrName>style.visibility</p:attrName>
                                        </p:attrNameLst>
                                      </p:cBhvr>
                                      <p:to>
                                        <p:strVal val="visible"/>
                                      </p:to>
                                    </p:set>
                                    <p:animEffect transition="in" filter="fade">
                                      <p:cBhvr>
                                        <p:cTn id="47" dur="1000"/>
                                        <p:tgtEl>
                                          <p:spTgt spid="190">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0">
                                            <p:txEl>
                                              <p:pRg st="8" end="8"/>
                                            </p:txEl>
                                          </p:spTgt>
                                        </p:tgtEl>
                                        <p:attrNameLst>
                                          <p:attrName>style.visibility</p:attrName>
                                        </p:attrNameLst>
                                      </p:cBhvr>
                                      <p:to>
                                        <p:strVal val="visible"/>
                                      </p:to>
                                    </p:set>
                                    <p:animEffect transition="in" filter="fade">
                                      <p:cBhvr>
                                        <p:cTn id="52" dur="1000"/>
                                        <p:tgtEl>
                                          <p:spTgt spid="19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1"/>
        <p:cNvGrpSpPr/>
        <p:nvPr/>
      </p:nvGrpSpPr>
      <p:grpSpPr>
        <a:xfrm>
          <a:off x="0" y="0"/>
          <a:ext cx="0" cy="0"/>
          <a:chOff x="0" y="0"/>
          <a:chExt cx="0" cy="0"/>
        </a:xfrm>
      </p:grpSpPr>
      <p:sp>
        <p:nvSpPr>
          <p:cNvPr id="192" name="Google Shape;192;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48"/>
          <p:cNvSpPr txBox="1">
            <a:spLocks noGrp="1"/>
          </p:cNvSpPr>
          <p:nvPr>
            <p:ph type="body" idx="1"/>
          </p:nvPr>
        </p:nvSpPr>
        <p:spPr>
          <a:xfrm>
            <a:off x="838200" y="1825625"/>
            <a:ext cx="5181600" cy="38406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Clr>
                <a:schemeClr val="dk1"/>
              </a:buClr>
              <a:buSzPts val="2800"/>
              <a:buFont typeface="Calibri"/>
              <a:buChar char="•"/>
              <a:defRPr/>
            </a:lvl1pPr>
            <a:lvl2pPr marL="914400" lvl="1" indent="-365760" algn="l" rtl="0">
              <a:lnSpc>
                <a:spcPct val="90000"/>
              </a:lnSpc>
              <a:spcBef>
                <a:spcPts val="500"/>
              </a:spcBef>
              <a:spcAft>
                <a:spcPts val="0"/>
              </a:spcAft>
              <a:buClr>
                <a:schemeClr val="dk1"/>
              </a:buClr>
              <a:buSzPts val="2160"/>
              <a:buFont typeface="Calibri"/>
              <a:buChar char="•"/>
              <a:defRPr/>
            </a:lvl2pPr>
            <a:lvl3pPr marL="1371600" lvl="2" indent="-330200" algn="l" rtl="0">
              <a:lnSpc>
                <a:spcPct val="90000"/>
              </a:lnSpc>
              <a:spcBef>
                <a:spcPts val="500"/>
              </a:spcBef>
              <a:spcAft>
                <a:spcPts val="0"/>
              </a:spcAft>
              <a:buClr>
                <a:schemeClr val="dk1"/>
              </a:buClr>
              <a:buSzPts val="1600"/>
              <a:buFont typeface="Calibri"/>
              <a:buChar char="•"/>
              <a:defRPr/>
            </a:lvl3pPr>
            <a:lvl4pPr marL="1828800" lvl="3" indent="-308610" algn="l" rtl="0">
              <a:lnSpc>
                <a:spcPct val="90000"/>
              </a:lnSpc>
              <a:spcBef>
                <a:spcPts val="500"/>
              </a:spcBef>
              <a:spcAft>
                <a:spcPts val="0"/>
              </a:spcAft>
              <a:buClr>
                <a:schemeClr val="dk1"/>
              </a:buClr>
              <a:buSzPts val="1260"/>
              <a:buChar char="•"/>
              <a:defRPr/>
            </a:lvl4pPr>
            <a:lvl5pPr marL="2286000" lvl="4" indent="-297179" algn="l" rtl="0">
              <a:lnSpc>
                <a:spcPct val="90000"/>
              </a:lnSpc>
              <a:spcBef>
                <a:spcPts val="500"/>
              </a:spcBef>
              <a:spcAft>
                <a:spcPts val="0"/>
              </a:spcAft>
              <a:buClr>
                <a:schemeClr val="dk1"/>
              </a:buClr>
              <a:buSzPts val="1080"/>
              <a:buFont typeface="Calibri"/>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4" name="Google Shape;194;p48"/>
          <p:cNvSpPr txBox="1">
            <a:spLocks noGrp="1"/>
          </p:cNvSpPr>
          <p:nvPr>
            <p:ph type="body" idx="2"/>
          </p:nvPr>
        </p:nvSpPr>
        <p:spPr>
          <a:xfrm>
            <a:off x="6172200" y="1825625"/>
            <a:ext cx="5181600" cy="38406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Clr>
                <a:schemeClr val="dk1"/>
              </a:buClr>
              <a:buSzPts val="2800"/>
              <a:buFont typeface="Calibri"/>
              <a:buChar char="•"/>
              <a:defRPr/>
            </a:lvl1pPr>
            <a:lvl2pPr marL="914400" lvl="1" indent="-331469" algn="l" rtl="0">
              <a:lnSpc>
                <a:spcPct val="90000"/>
              </a:lnSpc>
              <a:spcBef>
                <a:spcPts val="500"/>
              </a:spcBef>
              <a:spcAft>
                <a:spcPts val="0"/>
              </a:spcAft>
              <a:buClr>
                <a:schemeClr val="dk1"/>
              </a:buClr>
              <a:buSzPts val="1620"/>
              <a:buChar char="•"/>
              <a:defRPr/>
            </a:lvl2pPr>
            <a:lvl3pPr marL="1371600" lvl="2" indent="-330200" algn="l" rtl="0">
              <a:lnSpc>
                <a:spcPct val="90000"/>
              </a:lnSpc>
              <a:spcBef>
                <a:spcPts val="500"/>
              </a:spcBef>
              <a:spcAft>
                <a:spcPts val="0"/>
              </a:spcAft>
              <a:buClr>
                <a:schemeClr val="dk1"/>
              </a:buClr>
              <a:buSzPts val="1600"/>
              <a:buFont typeface="Calibri"/>
              <a:buChar char="•"/>
              <a:defRPr/>
            </a:lvl3pPr>
            <a:lvl4pPr marL="1828800" lvl="3" indent="-308610" algn="l" rtl="0">
              <a:lnSpc>
                <a:spcPct val="90000"/>
              </a:lnSpc>
              <a:spcBef>
                <a:spcPts val="500"/>
              </a:spcBef>
              <a:spcAft>
                <a:spcPts val="0"/>
              </a:spcAft>
              <a:buClr>
                <a:schemeClr val="dk1"/>
              </a:buClr>
              <a:buSzPts val="1260"/>
              <a:buChar char="•"/>
              <a:defRPr/>
            </a:lvl4pPr>
            <a:lvl5pPr marL="2286000" lvl="4" indent="-297179" algn="l" rtl="0">
              <a:lnSpc>
                <a:spcPct val="90000"/>
              </a:lnSpc>
              <a:spcBef>
                <a:spcPts val="500"/>
              </a:spcBef>
              <a:spcAft>
                <a:spcPts val="0"/>
              </a:spcAft>
              <a:buClr>
                <a:schemeClr val="dk1"/>
              </a:buClr>
              <a:buSzPts val="1080"/>
              <a:buFont typeface="Calibri"/>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3">
                                            <p:txEl>
                                              <p:pRg st="0" end="0"/>
                                            </p:txEl>
                                          </p:spTgt>
                                        </p:tgtEl>
                                        <p:attrNameLst>
                                          <p:attrName>style.visibility</p:attrName>
                                        </p:attrNameLst>
                                      </p:cBhvr>
                                      <p:to>
                                        <p:strVal val="visible"/>
                                      </p:to>
                                    </p:set>
                                    <p:animEffect transition="in" filter="fade">
                                      <p:cBhvr>
                                        <p:cTn id="11" dur="1000"/>
                                        <p:tgtEl>
                                          <p:spTgt spid="193">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93">
                                            <p:txEl>
                                              <p:pRg st="1" end="1"/>
                                            </p:txEl>
                                          </p:spTgt>
                                        </p:tgtEl>
                                        <p:attrNameLst>
                                          <p:attrName>style.visibility</p:attrName>
                                        </p:attrNameLst>
                                      </p:cBhvr>
                                      <p:to>
                                        <p:strVal val="visible"/>
                                      </p:to>
                                    </p:set>
                                    <p:animEffect transition="in" filter="fade">
                                      <p:cBhvr>
                                        <p:cTn id="15" dur="1000"/>
                                        <p:tgtEl>
                                          <p:spTgt spid="193">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93">
                                            <p:txEl>
                                              <p:pRg st="2" end="2"/>
                                            </p:txEl>
                                          </p:spTgt>
                                        </p:tgtEl>
                                        <p:attrNameLst>
                                          <p:attrName>style.visibility</p:attrName>
                                        </p:attrNameLst>
                                      </p:cBhvr>
                                      <p:to>
                                        <p:strVal val="visible"/>
                                      </p:to>
                                    </p:set>
                                    <p:animEffect transition="in" filter="fade">
                                      <p:cBhvr>
                                        <p:cTn id="19" dur="1000"/>
                                        <p:tgtEl>
                                          <p:spTgt spid="193">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93">
                                            <p:txEl>
                                              <p:pRg st="3" end="3"/>
                                            </p:txEl>
                                          </p:spTgt>
                                        </p:tgtEl>
                                        <p:attrNameLst>
                                          <p:attrName>style.visibility</p:attrName>
                                        </p:attrNameLst>
                                      </p:cBhvr>
                                      <p:to>
                                        <p:strVal val="visible"/>
                                      </p:to>
                                    </p:set>
                                    <p:animEffect transition="in" filter="fade">
                                      <p:cBhvr>
                                        <p:cTn id="23" dur="1000"/>
                                        <p:tgtEl>
                                          <p:spTgt spid="193">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93">
                                            <p:txEl>
                                              <p:pRg st="4" end="4"/>
                                            </p:txEl>
                                          </p:spTgt>
                                        </p:tgtEl>
                                        <p:attrNameLst>
                                          <p:attrName>style.visibility</p:attrName>
                                        </p:attrNameLst>
                                      </p:cBhvr>
                                      <p:to>
                                        <p:strVal val="visible"/>
                                      </p:to>
                                    </p:set>
                                    <p:animEffect transition="in" filter="fade">
                                      <p:cBhvr>
                                        <p:cTn id="27" dur="1000"/>
                                        <p:tgtEl>
                                          <p:spTgt spid="193">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93">
                                            <p:txEl>
                                              <p:pRg st="5" end="5"/>
                                            </p:txEl>
                                          </p:spTgt>
                                        </p:tgtEl>
                                        <p:attrNameLst>
                                          <p:attrName>style.visibility</p:attrName>
                                        </p:attrNameLst>
                                      </p:cBhvr>
                                      <p:to>
                                        <p:strVal val="visible"/>
                                      </p:to>
                                    </p:set>
                                    <p:animEffect transition="in" filter="fade">
                                      <p:cBhvr>
                                        <p:cTn id="31" dur="1000"/>
                                        <p:tgtEl>
                                          <p:spTgt spid="193">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93">
                                            <p:txEl>
                                              <p:pRg st="6" end="6"/>
                                            </p:txEl>
                                          </p:spTgt>
                                        </p:tgtEl>
                                        <p:attrNameLst>
                                          <p:attrName>style.visibility</p:attrName>
                                        </p:attrNameLst>
                                      </p:cBhvr>
                                      <p:to>
                                        <p:strVal val="visible"/>
                                      </p:to>
                                    </p:set>
                                    <p:animEffect transition="in" filter="fade">
                                      <p:cBhvr>
                                        <p:cTn id="35" dur="1000"/>
                                        <p:tgtEl>
                                          <p:spTgt spid="193">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93">
                                            <p:txEl>
                                              <p:pRg st="7" end="7"/>
                                            </p:txEl>
                                          </p:spTgt>
                                        </p:tgtEl>
                                        <p:attrNameLst>
                                          <p:attrName>style.visibility</p:attrName>
                                        </p:attrNameLst>
                                      </p:cBhvr>
                                      <p:to>
                                        <p:strVal val="visible"/>
                                      </p:to>
                                    </p:set>
                                    <p:animEffect transition="in" filter="fade">
                                      <p:cBhvr>
                                        <p:cTn id="39" dur="1000"/>
                                        <p:tgtEl>
                                          <p:spTgt spid="193">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93">
                                            <p:txEl>
                                              <p:pRg st="8" end="8"/>
                                            </p:txEl>
                                          </p:spTgt>
                                        </p:tgtEl>
                                        <p:attrNameLst>
                                          <p:attrName>style.visibility</p:attrName>
                                        </p:attrNameLst>
                                      </p:cBhvr>
                                      <p:to>
                                        <p:strVal val="visible"/>
                                      </p:to>
                                    </p:set>
                                    <p:animEffect transition="in" filter="fade">
                                      <p:cBhvr>
                                        <p:cTn id="43" dur="1000"/>
                                        <p:tgtEl>
                                          <p:spTgt spid="193">
                                            <p:txEl>
                                              <p:pRg st="8" end="8"/>
                                            </p:txEl>
                                          </p:spTgt>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194">
                                            <p:txEl>
                                              <p:pRg st="0" end="0"/>
                                            </p:txEl>
                                          </p:spTgt>
                                        </p:tgtEl>
                                        <p:attrNameLst>
                                          <p:attrName>style.visibility</p:attrName>
                                        </p:attrNameLst>
                                      </p:cBhvr>
                                      <p:to>
                                        <p:strVal val="visible"/>
                                      </p:to>
                                    </p:set>
                                    <p:animEffect transition="in" filter="fade">
                                      <p:cBhvr>
                                        <p:cTn id="47" dur="1000"/>
                                        <p:tgtEl>
                                          <p:spTgt spid="194">
                                            <p:txEl>
                                              <p:pRg st="0" end="0"/>
                                            </p:txEl>
                                          </p:spTgt>
                                        </p:tgtEl>
                                      </p:cBhvr>
                                    </p:animEffect>
                                  </p:childTnLst>
                                </p:cTn>
                              </p:par>
                            </p:childTnLst>
                          </p:cTn>
                        </p:par>
                        <p:par>
                          <p:cTn id="48" fill="hold">
                            <p:stCondLst>
                              <p:cond delay="11000"/>
                            </p:stCondLst>
                            <p:childTnLst>
                              <p:par>
                                <p:cTn id="49" presetID="10" presetClass="entr" presetSubtype="0" fill="hold" nodeType="afterEffect">
                                  <p:stCondLst>
                                    <p:cond delay="0"/>
                                  </p:stCondLst>
                                  <p:childTnLst>
                                    <p:set>
                                      <p:cBhvr>
                                        <p:cTn id="50" dur="1" fill="hold">
                                          <p:stCondLst>
                                            <p:cond delay="0"/>
                                          </p:stCondLst>
                                        </p:cTn>
                                        <p:tgtEl>
                                          <p:spTgt spid="194">
                                            <p:txEl>
                                              <p:pRg st="1" end="1"/>
                                            </p:txEl>
                                          </p:spTgt>
                                        </p:tgtEl>
                                        <p:attrNameLst>
                                          <p:attrName>style.visibility</p:attrName>
                                        </p:attrNameLst>
                                      </p:cBhvr>
                                      <p:to>
                                        <p:strVal val="visible"/>
                                      </p:to>
                                    </p:set>
                                    <p:animEffect transition="in" filter="fade">
                                      <p:cBhvr>
                                        <p:cTn id="51" dur="1000"/>
                                        <p:tgtEl>
                                          <p:spTgt spid="194">
                                            <p:txEl>
                                              <p:pRg st="1" end="1"/>
                                            </p:txEl>
                                          </p:spTgt>
                                        </p:tgtEl>
                                      </p:cBhvr>
                                    </p:animEffect>
                                  </p:childTnLst>
                                </p:cTn>
                              </p:par>
                            </p:childTnLst>
                          </p:cTn>
                        </p:par>
                        <p:par>
                          <p:cTn id="52" fill="hold">
                            <p:stCondLst>
                              <p:cond delay="12000"/>
                            </p:stCondLst>
                            <p:childTnLst>
                              <p:par>
                                <p:cTn id="53" presetID="10" presetClass="entr" presetSubtype="0" fill="hold" nodeType="afterEffect">
                                  <p:stCondLst>
                                    <p:cond delay="0"/>
                                  </p:stCondLst>
                                  <p:childTnLst>
                                    <p:set>
                                      <p:cBhvr>
                                        <p:cTn id="54" dur="1" fill="hold">
                                          <p:stCondLst>
                                            <p:cond delay="0"/>
                                          </p:stCondLst>
                                        </p:cTn>
                                        <p:tgtEl>
                                          <p:spTgt spid="194">
                                            <p:txEl>
                                              <p:pRg st="2" end="2"/>
                                            </p:txEl>
                                          </p:spTgt>
                                        </p:tgtEl>
                                        <p:attrNameLst>
                                          <p:attrName>style.visibility</p:attrName>
                                        </p:attrNameLst>
                                      </p:cBhvr>
                                      <p:to>
                                        <p:strVal val="visible"/>
                                      </p:to>
                                    </p:set>
                                    <p:animEffect transition="in" filter="fade">
                                      <p:cBhvr>
                                        <p:cTn id="55" dur="1000"/>
                                        <p:tgtEl>
                                          <p:spTgt spid="194">
                                            <p:txEl>
                                              <p:pRg st="2" end="2"/>
                                            </p:txEl>
                                          </p:spTgt>
                                        </p:tgtEl>
                                      </p:cBhvr>
                                    </p:animEffect>
                                  </p:childTnLst>
                                </p:cTn>
                              </p:par>
                            </p:childTnLst>
                          </p:cTn>
                        </p:par>
                        <p:par>
                          <p:cTn id="56" fill="hold">
                            <p:stCondLst>
                              <p:cond delay="13000"/>
                            </p:stCondLst>
                            <p:childTnLst>
                              <p:par>
                                <p:cTn id="57" presetID="10" presetClass="entr" presetSubtype="0" fill="hold" nodeType="afterEffect">
                                  <p:stCondLst>
                                    <p:cond delay="0"/>
                                  </p:stCondLst>
                                  <p:childTnLst>
                                    <p:set>
                                      <p:cBhvr>
                                        <p:cTn id="58" dur="1" fill="hold">
                                          <p:stCondLst>
                                            <p:cond delay="0"/>
                                          </p:stCondLst>
                                        </p:cTn>
                                        <p:tgtEl>
                                          <p:spTgt spid="194">
                                            <p:txEl>
                                              <p:pRg st="3" end="3"/>
                                            </p:txEl>
                                          </p:spTgt>
                                        </p:tgtEl>
                                        <p:attrNameLst>
                                          <p:attrName>style.visibility</p:attrName>
                                        </p:attrNameLst>
                                      </p:cBhvr>
                                      <p:to>
                                        <p:strVal val="visible"/>
                                      </p:to>
                                    </p:set>
                                    <p:animEffect transition="in" filter="fade">
                                      <p:cBhvr>
                                        <p:cTn id="59" dur="1000"/>
                                        <p:tgtEl>
                                          <p:spTgt spid="194">
                                            <p:txEl>
                                              <p:pRg st="3" end="3"/>
                                            </p:txEl>
                                          </p:spTgt>
                                        </p:tgtEl>
                                      </p:cBhvr>
                                    </p:animEffect>
                                  </p:childTnLst>
                                </p:cTn>
                              </p:par>
                            </p:childTnLst>
                          </p:cTn>
                        </p:par>
                        <p:par>
                          <p:cTn id="60" fill="hold">
                            <p:stCondLst>
                              <p:cond delay="14000"/>
                            </p:stCondLst>
                            <p:childTnLst>
                              <p:par>
                                <p:cTn id="61" presetID="10" presetClass="entr" presetSubtype="0" fill="hold" nodeType="afterEffect">
                                  <p:stCondLst>
                                    <p:cond delay="0"/>
                                  </p:stCondLst>
                                  <p:childTnLst>
                                    <p:set>
                                      <p:cBhvr>
                                        <p:cTn id="62" dur="1" fill="hold">
                                          <p:stCondLst>
                                            <p:cond delay="0"/>
                                          </p:stCondLst>
                                        </p:cTn>
                                        <p:tgtEl>
                                          <p:spTgt spid="194">
                                            <p:txEl>
                                              <p:pRg st="4" end="4"/>
                                            </p:txEl>
                                          </p:spTgt>
                                        </p:tgtEl>
                                        <p:attrNameLst>
                                          <p:attrName>style.visibility</p:attrName>
                                        </p:attrNameLst>
                                      </p:cBhvr>
                                      <p:to>
                                        <p:strVal val="visible"/>
                                      </p:to>
                                    </p:set>
                                    <p:animEffect transition="in" filter="fade">
                                      <p:cBhvr>
                                        <p:cTn id="63" dur="1000"/>
                                        <p:tgtEl>
                                          <p:spTgt spid="194">
                                            <p:txEl>
                                              <p:pRg st="4" end="4"/>
                                            </p:txEl>
                                          </p:spTgt>
                                        </p:tgtEl>
                                      </p:cBhvr>
                                    </p:animEffect>
                                  </p:childTnLst>
                                </p:cTn>
                              </p:par>
                            </p:childTnLst>
                          </p:cTn>
                        </p:par>
                        <p:par>
                          <p:cTn id="64" fill="hold">
                            <p:stCondLst>
                              <p:cond delay="15000"/>
                            </p:stCondLst>
                            <p:childTnLst>
                              <p:par>
                                <p:cTn id="65" presetID="10" presetClass="entr" presetSubtype="0" fill="hold" nodeType="afterEffect">
                                  <p:stCondLst>
                                    <p:cond delay="0"/>
                                  </p:stCondLst>
                                  <p:childTnLst>
                                    <p:set>
                                      <p:cBhvr>
                                        <p:cTn id="66" dur="1" fill="hold">
                                          <p:stCondLst>
                                            <p:cond delay="0"/>
                                          </p:stCondLst>
                                        </p:cTn>
                                        <p:tgtEl>
                                          <p:spTgt spid="194">
                                            <p:txEl>
                                              <p:pRg st="5" end="5"/>
                                            </p:txEl>
                                          </p:spTgt>
                                        </p:tgtEl>
                                        <p:attrNameLst>
                                          <p:attrName>style.visibility</p:attrName>
                                        </p:attrNameLst>
                                      </p:cBhvr>
                                      <p:to>
                                        <p:strVal val="visible"/>
                                      </p:to>
                                    </p:set>
                                    <p:animEffect transition="in" filter="fade">
                                      <p:cBhvr>
                                        <p:cTn id="67" dur="1000"/>
                                        <p:tgtEl>
                                          <p:spTgt spid="194">
                                            <p:txEl>
                                              <p:pRg st="5" end="5"/>
                                            </p:txEl>
                                          </p:spTgt>
                                        </p:tgtEl>
                                      </p:cBhvr>
                                    </p:animEffect>
                                  </p:childTnLst>
                                </p:cTn>
                              </p:par>
                            </p:childTnLst>
                          </p:cTn>
                        </p:par>
                        <p:par>
                          <p:cTn id="68" fill="hold">
                            <p:stCondLst>
                              <p:cond delay="16000"/>
                            </p:stCondLst>
                            <p:childTnLst>
                              <p:par>
                                <p:cTn id="69" presetID="10" presetClass="entr" presetSubtype="0" fill="hold" nodeType="afterEffect">
                                  <p:stCondLst>
                                    <p:cond delay="0"/>
                                  </p:stCondLst>
                                  <p:childTnLst>
                                    <p:set>
                                      <p:cBhvr>
                                        <p:cTn id="70" dur="1" fill="hold">
                                          <p:stCondLst>
                                            <p:cond delay="0"/>
                                          </p:stCondLst>
                                        </p:cTn>
                                        <p:tgtEl>
                                          <p:spTgt spid="194">
                                            <p:txEl>
                                              <p:pRg st="6" end="6"/>
                                            </p:txEl>
                                          </p:spTgt>
                                        </p:tgtEl>
                                        <p:attrNameLst>
                                          <p:attrName>style.visibility</p:attrName>
                                        </p:attrNameLst>
                                      </p:cBhvr>
                                      <p:to>
                                        <p:strVal val="visible"/>
                                      </p:to>
                                    </p:set>
                                    <p:animEffect transition="in" filter="fade">
                                      <p:cBhvr>
                                        <p:cTn id="71" dur="1000"/>
                                        <p:tgtEl>
                                          <p:spTgt spid="194">
                                            <p:txEl>
                                              <p:pRg st="6" end="6"/>
                                            </p:txEl>
                                          </p:spTgt>
                                        </p:tgtEl>
                                      </p:cBhvr>
                                    </p:animEffect>
                                  </p:childTnLst>
                                </p:cTn>
                              </p:par>
                            </p:childTnLst>
                          </p:cTn>
                        </p:par>
                        <p:par>
                          <p:cTn id="72" fill="hold">
                            <p:stCondLst>
                              <p:cond delay="17000"/>
                            </p:stCondLst>
                            <p:childTnLst>
                              <p:par>
                                <p:cTn id="73" presetID="10" presetClass="entr" presetSubtype="0" fill="hold" nodeType="afterEffect">
                                  <p:stCondLst>
                                    <p:cond delay="0"/>
                                  </p:stCondLst>
                                  <p:childTnLst>
                                    <p:set>
                                      <p:cBhvr>
                                        <p:cTn id="74" dur="1" fill="hold">
                                          <p:stCondLst>
                                            <p:cond delay="0"/>
                                          </p:stCondLst>
                                        </p:cTn>
                                        <p:tgtEl>
                                          <p:spTgt spid="194">
                                            <p:txEl>
                                              <p:pRg st="7" end="7"/>
                                            </p:txEl>
                                          </p:spTgt>
                                        </p:tgtEl>
                                        <p:attrNameLst>
                                          <p:attrName>style.visibility</p:attrName>
                                        </p:attrNameLst>
                                      </p:cBhvr>
                                      <p:to>
                                        <p:strVal val="visible"/>
                                      </p:to>
                                    </p:set>
                                    <p:animEffect transition="in" filter="fade">
                                      <p:cBhvr>
                                        <p:cTn id="75" dur="1000"/>
                                        <p:tgtEl>
                                          <p:spTgt spid="194">
                                            <p:txEl>
                                              <p:pRg st="7" end="7"/>
                                            </p:txEl>
                                          </p:spTgt>
                                        </p:tgtEl>
                                      </p:cBhvr>
                                    </p:animEffect>
                                  </p:childTnLst>
                                </p:cTn>
                              </p:par>
                            </p:childTnLst>
                          </p:cTn>
                        </p:par>
                        <p:par>
                          <p:cTn id="76" fill="hold">
                            <p:stCondLst>
                              <p:cond delay="18000"/>
                            </p:stCondLst>
                            <p:childTnLst>
                              <p:par>
                                <p:cTn id="77" presetID="10" presetClass="entr" presetSubtype="0" fill="hold" nodeType="afterEffect">
                                  <p:stCondLst>
                                    <p:cond delay="0"/>
                                  </p:stCondLst>
                                  <p:childTnLst>
                                    <p:set>
                                      <p:cBhvr>
                                        <p:cTn id="78" dur="1" fill="hold">
                                          <p:stCondLst>
                                            <p:cond delay="0"/>
                                          </p:stCondLst>
                                        </p:cTn>
                                        <p:tgtEl>
                                          <p:spTgt spid="194">
                                            <p:txEl>
                                              <p:pRg st="8" end="8"/>
                                            </p:txEl>
                                          </p:spTgt>
                                        </p:tgtEl>
                                        <p:attrNameLst>
                                          <p:attrName>style.visibility</p:attrName>
                                        </p:attrNameLst>
                                      </p:cBhvr>
                                      <p:to>
                                        <p:strVal val="visible"/>
                                      </p:to>
                                    </p:set>
                                    <p:animEffect transition="in" filter="fade">
                                      <p:cBhvr>
                                        <p:cTn id="79" dur="1000"/>
                                        <p:tgtEl>
                                          <p:spTgt spid="19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95"/>
        <p:cNvGrpSpPr/>
        <p:nvPr/>
      </p:nvGrpSpPr>
      <p:grpSpPr>
        <a:xfrm>
          <a:off x="0" y="0"/>
          <a:ext cx="0" cy="0"/>
          <a:chOff x="0" y="0"/>
          <a:chExt cx="0" cy="0"/>
        </a:xfrm>
      </p:grpSpPr>
      <p:sp>
        <p:nvSpPr>
          <p:cNvPr id="196" name="Google Shape;196;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49"/>
          <p:cNvSpPr txBox="1">
            <a:spLocks noGrp="1"/>
          </p:cNvSpPr>
          <p:nvPr>
            <p:ph type="body" idx="1"/>
          </p:nvPr>
        </p:nvSpPr>
        <p:spPr>
          <a:xfrm>
            <a:off x="838200" y="1825625"/>
            <a:ext cx="5181600" cy="3840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31469" algn="l" rtl="0">
              <a:lnSpc>
                <a:spcPct val="90000"/>
              </a:lnSpc>
              <a:spcBef>
                <a:spcPts val="500"/>
              </a:spcBef>
              <a:spcAft>
                <a:spcPts val="0"/>
              </a:spcAft>
              <a:buClr>
                <a:schemeClr val="dk1"/>
              </a:buClr>
              <a:buSzPts val="1620"/>
              <a:buChar char="•"/>
              <a:defRPr/>
            </a:lvl2pPr>
            <a:lvl3pPr marL="1371600" lvl="2" indent="-320039" algn="l" rtl="0">
              <a:lnSpc>
                <a:spcPct val="90000"/>
              </a:lnSpc>
              <a:spcBef>
                <a:spcPts val="500"/>
              </a:spcBef>
              <a:spcAft>
                <a:spcPts val="0"/>
              </a:spcAft>
              <a:buClr>
                <a:schemeClr val="dk1"/>
              </a:buClr>
              <a:buSzPts val="1440"/>
              <a:buChar char="•"/>
              <a:defRPr/>
            </a:lvl3pPr>
            <a:lvl4pPr marL="1828800" lvl="3" indent="-308610" algn="l" rtl="0">
              <a:lnSpc>
                <a:spcPct val="90000"/>
              </a:lnSpc>
              <a:spcBef>
                <a:spcPts val="500"/>
              </a:spcBef>
              <a:spcAft>
                <a:spcPts val="0"/>
              </a:spcAft>
              <a:buClr>
                <a:schemeClr val="dk1"/>
              </a:buClr>
              <a:buSzPts val="1260"/>
              <a:buFont typeface="Calibri"/>
              <a:buChar char="•"/>
              <a:defRPr/>
            </a:lvl4pPr>
            <a:lvl5pPr marL="2286000" lvl="4" indent="-297179" algn="l" rtl="0">
              <a:lnSpc>
                <a:spcPct val="90000"/>
              </a:lnSpc>
              <a:spcBef>
                <a:spcPts val="500"/>
              </a:spcBef>
              <a:spcAft>
                <a:spcPts val="0"/>
              </a:spcAft>
              <a:buClr>
                <a:schemeClr val="dk1"/>
              </a:buClr>
              <a:buSzPts val="108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8" name="Google Shape;198;p49"/>
          <p:cNvSpPr>
            <a:spLocks noGrp="1"/>
          </p:cNvSpPr>
          <p:nvPr>
            <p:ph type="pic" idx="2"/>
          </p:nvPr>
        </p:nvSpPr>
        <p:spPr>
          <a:xfrm>
            <a:off x="6196013" y="1825625"/>
            <a:ext cx="5157900" cy="38406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160"/>
              <a:buFont typeface="Calibri"/>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600"/>
              <a:buFont typeface="Calibri"/>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260"/>
              <a:buFont typeface="Calibri"/>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080"/>
              <a:buFont typeface="Calibri"/>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7">
                                            <p:txEl>
                                              <p:pRg st="0" end="0"/>
                                            </p:txEl>
                                          </p:spTgt>
                                        </p:tgtEl>
                                        <p:attrNameLst>
                                          <p:attrName>style.visibility</p:attrName>
                                        </p:attrNameLst>
                                      </p:cBhvr>
                                      <p:to>
                                        <p:strVal val="visible"/>
                                      </p:to>
                                    </p:set>
                                    <p:animEffect transition="in" filter="fade">
                                      <p:cBhvr>
                                        <p:cTn id="11" dur="1000"/>
                                        <p:tgtEl>
                                          <p:spTgt spid="197">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97">
                                            <p:txEl>
                                              <p:pRg st="1" end="1"/>
                                            </p:txEl>
                                          </p:spTgt>
                                        </p:tgtEl>
                                        <p:attrNameLst>
                                          <p:attrName>style.visibility</p:attrName>
                                        </p:attrNameLst>
                                      </p:cBhvr>
                                      <p:to>
                                        <p:strVal val="visible"/>
                                      </p:to>
                                    </p:set>
                                    <p:animEffect transition="in" filter="fade">
                                      <p:cBhvr>
                                        <p:cTn id="15" dur="1000"/>
                                        <p:tgtEl>
                                          <p:spTgt spid="197">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97">
                                            <p:txEl>
                                              <p:pRg st="2" end="2"/>
                                            </p:txEl>
                                          </p:spTgt>
                                        </p:tgtEl>
                                        <p:attrNameLst>
                                          <p:attrName>style.visibility</p:attrName>
                                        </p:attrNameLst>
                                      </p:cBhvr>
                                      <p:to>
                                        <p:strVal val="visible"/>
                                      </p:to>
                                    </p:set>
                                    <p:animEffect transition="in" filter="fade">
                                      <p:cBhvr>
                                        <p:cTn id="19" dur="1000"/>
                                        <p:tgtEl>
                                          <p:spTgt spid="197">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97">
                                            <p:txEl>
                                              <p:pRg st="3" end="3"/>
                                            </p:txEl>
                                          </p:spTgt>
                                        </p:tgtEl>
                                        <p:attrNameLst>
                                          <p:attrName>style.visibility</p:attrName>
                                        </p:attrNameLst>
                                      </p:cBhvr>
                                      <p:to>
                                        <p:strVal val="visible"/>
                                      </p:to>
                                    </p:set>
                                    <p:animEffect transition="in" filter="fade">
                                      <p:cBhvr>
                                        <p:cTn id="23" dur="1000"/>
                                        <p:tgtEl>
                                          <p:spTgt spid="197">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97">
                                            <p:txEl>
                                              <p:pRg st="4" end="4"/>
                                            </p:txEl>
                                          </p:spTgt>
                                        </p:tgtEl>
                                        <p:attrNameLst>
                                          <p:attrName>style.visibility</p:attrName>
                                        </p:attrNameLst>
                                      </p:cBhvr>
                                      <p:to>
                                        <p:strVal val="visible"/>
                                      </p:to>
                                    </p:set>
                                    <p:animEffect transition="in" filter="fade">
                                      <p:cBhvr>
                                        <p:cTn id="27" dur="1000"/>
                                        <p:tgtEl>
                                          <p:spTgt spid="197">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97">
                                            <p:txEl>
                                              <p:pRg st="5" end="5"/>
                                            </p:txEl>
                                          </p:spTgt>
                                        </p:tgtEl>
                                        <p:attrNameLst>
                                          <p:attrName>style.visibility</p:attrName>
                                        </p:attrNameLst>
                                      </p:cBhvr>
                                      <p:to>
                                        <p:strVal val="visible"/>
                                      </p:to>
                                    </p:set>
                                    <p:animEffect transition="in" filter="fade">
                                      <p:cBhvr>
                                        <p:cTn id="31" dur="1000"/>
                                        <p:tgtEl>
                                          <p:spTgt spid="197">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97">
                                            <p:txEl>
                                              <p:pRg st="6" end="6"/>
                                            </p:txEl>
                                          </p:spTgt>
                                        </p:tgtEl>
                                        <p:attrNameLst>
                                          <p:attrName>style.visibility</p:attrName>
                                        </p:attrNameLst>
                                      </p:cBhvr>
                                      <p:to>
                                        <p:strVal val="visible"/>
                                      </p:to>
                                    </p:set>
                                    <p:animEffect transition="in" filter="fade">
                                      <p:cBhvr>
                                        <p:cTn id="35" dur="1000"/>
                                        <p:tgtEl>
                                          <p:spTgt spid="197">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97">
                                            <p:txEl>
                                              <p:pRg st="7" end="7"/>
                                            </p:txEl>
                                          </p:spTgt>
                                        </p:tgtEl>
                                        <p:attrNameLst>
                                          <p:attrName>style.visibility</p:attrName>
                                        </p:attrNameLst>
                                      </p:cBhvr>
                                      <p:to>
                                        <p:strVal val="visible"/>
                                      </p:to>
                                    </p:set>
                                    <p:animEffect transition="in" filter="fade">
                                      <p:cBhvr>
                                        <p:cTn id="39" dur="1000"/>
                                        <p:tgtEl>
                                          <p:spTgt spid="197">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97">
                                            <p:txEl>
                                              <p:pRg st="8" end="8"/>
                                            </p:txEl>
                                          </p:spTgt>
                                        </p:tgtEl>
                                        <p:attrNameLst>
                                          <p:attrName>style.visibility</p:attrName>
                                        </p:attrNameLst>
                                      </p:cBhvr>
                                      <p:to>
                                        <p:strVal val="visible"/>
                                      </p:to>
                                    </p:set>
                                    <p:animEffect transition="in" filter="fade">
                                      <p:cBhvr>
                                        <p:cTn id="43" dur="1000"/>
                                        <p:tgtEl>
                                          <p:spTgt spid="197">
                                            <p:txEl>
                                              <p:pRg st="8" end="8"/>
                                            </p:txEl>
                                          </p:spTgt>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198"/>
                                        </p:tgtEl>
                                        <p:attrNameLst>
                                          <p:attrName>style.visibility</p:attrName>
                                        </p:attrNameLst>
                                      </p:cBhvr>
                                      <p:to>
                                        <p:strVal val="visible"/>
                                      </p:to>
                                    </p:set>
                                    <p:animEffect transition="in" filter="fade">
                                      <p:cBhvr>
                                        <p:cTn id="47"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99"/>
        <p:cNvGrpSpPr/>
        <p:nvPr/>
      </p:nvGrpSpPr>
      <p:grpSpPr>
        <a:xfrm>
          <a:off x="0" y="0"/>
          <a:ext cx="0" cy="0"/>
          <a:chOff x="0" y="0"/>
          <a:chExt cx="0" cy="0"/>
        </a:xfrm>
      </p:grpSpPr>
      <p:sp>
        <p:nvSpPr>
          <p:cNvPr id="200" name="Google Shape;200;p50"/>
          <p:cNvSpPr>
            <a:spLocks noGrp="1"/>
          </p:cNvSpPr>
          <p:nvPr>
            <p:ph type="pic" idx="2"/>
          </p:nvPr>
        </p:nvSpPr>
        <p:spPr>
          <a:xfrm>
            <a:off x="0" y="0"/>
            <a:ext cx="59961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160"/>
              <a:buFont typeface="Calibri"/>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600"/>
              <a:buFont typeface="Calibri"/>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260"/>
              <a:buFont typeface="Calibri"/>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080"/>
              <a:buFont typeface="Calibri"/>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1" name="Google Shape;201;p50"/>
          <p:cNvSpPr txBox="1">
            <a:spLocks noGrp="1"/>
          </p:cNvSpPr>
          <p:nvPr>
            <p:ph type="body" idx="1"/>
          </p:nvPr>
        </p:nvSpPr>
        <p:spPr>
          <a:xfrm>
            <a:off x="6172200" y="1825625"/>
            <a:ext cx="5181600" cy="3840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31469" algn="l" rtl="0">
              <a:lnSpc>
                <a:spcPct val="90000"/>
              </a:lnSpc>
              <a:spcBef>
                <a:spcPts val="500"/>
              </a:spcBef>
              <a:spcAft>
                <a:spcPts val="0"/>
              </a:spcAft>
              <a:buClr>
                <a:schemeClr val="dk1"/>
              </a:buClr>
              <a:buSzPts val="1620"/>
              <a:buChar char="•"/>
              <a:defRPr/>
            </a:lvl2pPr>
            <a:lvl3pPr marL="1371600" lvl="2" indent="-320039" algn="l" rtl="0">
              <a:lnSpc>
                <a:spcPct val="90000"/>
              </a:lnSpc>
              <a:spcBef>
                <a:spcPts val="500"/>
              </a:spcBef>
              <a:spcAft>
                <a:spcPts val="0"/>
              </a:spcAft>
              <a:buClr>
                <a:schemeClr val="dk1"/>
              </a:buClr>
              <a:buSzPts val="1440"/>
              <a:buChar char="•"/>
              <a:defRPr/>
            </a:lvl3pPr>
            <a:lvl4pPr marL="1828800" lvl="3" indent="-308610" algn="l" rtl="0">
              <a:lnSpc>
                <a:spcPct val="90000"/>
              </a:lnSpc>
              <a:spcBef>
                <a:spcPts val="500"/>
              </a:spcBef>
              <a:spcAft>
                <a:spcPts val="0"/>
              </a:spcAft>
              <a:buClr>
                <a:schemeClr val="dk1"/>
              </a:buClr>
              <a:buSzPts val="1260"/>
              <a:buChar char="•"/>
              <a:defRPr/>
            </a:lvl4pPr>
            <a:lvl5pPr marL="2286000" lvl="4" indent="-297179" algn="l" rtl="0">
              <a:lnSpc>
                <a:spcPct val="90000"/>
              </a:lnSpc>
              <a:spcBef>
                <a:spcPts val="500"/>
              </a:spcBef>
              <a:spcAft>
                <a:spcPts val="0"/>
              </a:spcAft>
              <a:buClr>
                <a:schemeClr val="dk1"/>
              </a:buClr>
              <a:buSzPts val="108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2" name="Google Shape;202;p50"/>
          <p:cNvSpPr txBox="1">
            <a:spLocks noGrp="1"/>
          </p:cNvSpPr>
          <p:nvPr>
            <p:ph type="title"/>
          </p:nvPr>
        </p:nvSpPr>
        <p:spPr>
          <a:xfrm>
            <a:off x="6172200" y="365125"/>
            <a:ext cx="5181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203"/>
        <p:cNvGrpSpPr/>
        <p:nvPr/>
      </p:nvGrpSpPr>
      <p:grpSpPr>
        <a:xfrm>
          <a:off x="0" y="0"/>
          <a:ext cx="0" cy="0"/>
          <a:chOff x="0" y="0"/>
          <a:chExt cx="0" cy="0"/>
        </a:xfrm>
      </p:grpSpPr>
      <p:sp>
        <p:nvSpPr>
          <p:cNvPr id="204" name="Google Shape;204;p51"/>
          <p:cNvSpPr>
            <a:spLocks noGrp="1"/>
          </p:cNvSpPr>
          <p:nvPr>
            <p:ph type="pic" idx="2"/>
          </p:nvPr>
        </p:nvSpPr>
        <p:spPr>
          <a:xfrm>
            <a:off x="838200" y="1055566"/>
            <a:ext cx="1828800" cy="1828800"/>
          </a:xfrm>
          <a:prstGeom prst="rect">
            <a:avLst/>
          </a:prstGeom>
          <a:blipFill rotWithShape="1">
            <a:blip r:embed="rId2">
              <a:alphaModFix amt="7000"/>
            </a:blip>
            <a:stretch>
              <a:fillRect/>
            </a:stretch>
          </a:blip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160"/>
              <a:buFont typeface="Calibri"/>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600"/>
              <a:buFont typeface="Calibri"/>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260"/>
              <a:buFont typeface="Calibri"/>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080"/>
              <a:buFont typeface="Calibri"/>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5" name="Google Shape;205;p51"/>
          <p:cNvSpPr>
            <a:spLocks noGrp="1"/>
          </p:cNvSpPr>
          <p:nvPr>
            <p:ph type="pic" idx="3"/>
          </p:nvPr>
        </p:nvSpPr>
        <p:spPr>
          <a:xfrm>
            <a:off x="9525000" y="3164500"/>
            <a:ext cx="1828800" cy="1828800"/>
          </a:xfrm>
          <a:prstGeom prst="rect">
            <a:avLst/>
          </a:prstGeom>
          <a:blipFill rotWithShape="1">
            <a:blip r:embed="rId3">
              <a:alphaModFix amt="7000"/>
            </a:blip>
            <a:stretch>
              <a:fillRect/>
            </a:stretch>
          </a:blip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160"/>
              <a:buFont typeface="Calibri"/>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600"/>
              <a:buFont typeface="Calibri"/>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260"/>
              <a:buFont typeface="Calibri"/>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080"/>
              <a:buFont typeface="Calibri"/>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6" name="Google Shape;206;p51"/>
          <p:cNvSpPr txBox="1">
            <a:spLocks noGrp="1"/>
          </p:cNvSpPr>
          <p:nvPr>
            <p:ph type="body" idx="1"/>
          </p:nvPr>
        </p:nvSpPr>
        <p:spPr>
          <a:xfrm>
            <a:off x="2203450" y="2133357"/>
            <a:ext cx="7737600" cy="17823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400"/>
              <a:buFont typeface="Calibri"/>
              <a:buNone/>
              <a:defRPr sz="4400"/>
            </a:lvl1pPr>
            <a:lvl2pPr marL="914400" lvl="1" indent="-480060" algn="l" rtl="0">
              <a:lnSpc>
                <a:spcPct val="90000"/>
              </a:lnSpc>
              <a:spcBef>
                <a:spcPts val="500"/>
              </a:spcBef>
              <a:spcAft>
                <a:spcPts val="0"/>
              </a:spcAft>
              <a:buClr>
                <a:schemeClr val="dk1"/>
              </a:buClr>
              <a:buSzPts val="3960"/>
              <a:buFont typeface="Calibri"/>
              <a:buChar char="•"/>
              <a:defRPr sz="4400"/>
            </a:lvl2pPr>
            <a:lvl3pPr marL="1371600" lvl="2" indent="-452119" algn="l" rtl="0">
              <a:lnSpc>
                <a:spcPct val="90000"/>
              </a:lnSpc>
              <a:spcBef>
                <a:spcPts val="500"/>
              </a:spcBef>
              <a:spcAft>
                <a:spcPts val="0"/>
              </a:spcAft>
              <a:buClr>
                <a:schemeClr val="dk1"/>
              </a:buClr>
              <a:buSzPts val="3520"/>
              <a:buFont typeface="Calibri"/>
              <a:buChar char="•"/>
              <a:defRPr sz="4400"/>
            </a:lvl3pPr>
            <a:lvl4pPr marL="1828800" lvl="3" indent="-424180" algn="l" rtl="0">
              <a:lnSpc>
                <a:spcPct val="90000"/>
              </a:lnSpc>
              <a:spcBef>
                <a:spcPts val="500"/>
              </a:spcBef>
              <a:spcAft>
                <a:spcPts val="0"/>
              </a:spcAft>
              <a:buClr>
                <a:schemeClr val="dk1"/>
              </a:buClr>
              <a:buSzPts val="3080"/>
              <a:buFont typeface="Calibri"/>
              <a:buChar char="•"/>
              <a:defRPr sz="4400"/>
            </a:lvl4pPr>
            <a:lvl5pPr marL="2286000" lvl="4" indent="-396239" algn="l" rtl="0">
              <a:lnSpc>
                <a:spcPct val="90000"/>
              </a:lnSpc>
              <a:spcBef>
                <a:spcPts val="500"/>
              </a:spcBef>
              <a:spcAft>
                <a:spcPts val="0"/>
              </a:spcAft>
              <a:buClr>
                <a:schemeClr val="dk1"/>
              </a:buClr>
              <a:buSzPts val="2640"/>
              <a:buFont typeface="Calibri"/>
              <a:buChar char="•"/>
              <a:defRPr sz="4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7" name="Google Shape;207;p51"/>
          <p:cNvSpPr txBox="1">
            <a:spLocks noGrp="1"/>
          </p:cNvSpPr>
          <p:nvPr>
            <p:ph type="body" idx="4"/>
          </p:nvPr>
        </p:nvSpPr>
        <p:spPr>
          <a:xfrm>
            <a:off x="2203451" y="4208585"/>
            <a:ext cx="7321500" cy="784800"/>
          </a:xfrm>
          <a:prstGeom prst="rect">
            <a:avLst/>
          </a:prstGeom>
          <a:noFill/>
          <a:ln>
            <a:noFill/>
          </a:ln>
        </p:spPr>
        <p:txBody>
          <a:bodyPr spcFirstLastPara="1" wrap="square" lIns="91425" tIns="45700" rIns="91425" bIns="45700" anchor="t" anchorCtr="0">
            <a:noAutofit/>
          </a:bodyPr>
          <a:lstStyle>
            <a:lvl1pPr marL="457200" lvl="0" indent="-228600" algn="r" rtl="0">
              <a:lnSpc>
                <a:spcPct val="90000"/>
              </a:lnSpc>
              <a:spcBef>
                <a:spcPts val="1000"/>
              </a:spcBef>
              <a:spcAft>
                <a:spcPts val="0"/>
              </a:spcAft>
              <a:buClr>
                <a:schemeClr val="dk1"/>
              </a:buClr>
              <a:buSzPts val="3600"/>
              <a:buFont typeface="Calibri"/>
              <a:buNone/>
              <a:defRPr sz="3600"/>
            </a:lvl1pPr>
            <a:lvl2pPr marL="914400" lvl="1" indent="-480060" algn="l" rtl="0">
              <a:lnSpc>
                <a:spcPct val="90000"/>
              </a:lnSpc>
              <a:spcBef>
                <a:spcPts val="500"/>
              </a:spcBef>
              <a:spcAft>
                <a:spcPts val="0"/>
              </a:spcAft>
              <a:buClr>
                <a:schemeClr val="dk1"/>
              </a:buClr>
              <a:buSzPts val="3960"/>
              <a:buFont typeface="Calibri"/>
              <a:buChar char="•"/>
              <a:defRPr sz="4400"/>
            </a:lvl2pPr>
            <a:lvl3pPr marL="1371600" lvl="2" indent="-452119" algn="l" rtl="0">
              <a:lnSpc>
                <a:spcPct val="90000"/>
              </a:lnSpc>
              <a:spcBef>
                <a:spcPts val="500"/>
              </a:spcBef>
              <a:spcAft>
                <a:spcPts val="0"/>
              </a:spcAft>
              <a:buClr>
                <a:schemeClr val="dk1"/>
              </a:buClr>
              <a:buSzPts val="3520"/>
              <a:buFont typeface="Calibri"/>
              <a:buChar char="•"/>
              <a:defRPr sz="4400"/>
            </a:lvl3pPr>
            <a:lvl4pPr marL="1828800" lvl="3" indent="-424180" algn="l" rtl="0">
              <a:lnSpc>
                <a:spcPct val="90000"/>
              </a:lnSpc>
              <a:spcBef>
                <a:spcPts val="500"/>
              </a:spcBef>
              <a:spcAft>
                <a:spcPts val="0"/>
              </a:spcAft>
              <a:buClr>
                <a:schemeClr val="dk1"/>
              </a:buClr>
              <a:buSzPts val="3080"/>
              <a:buFont typeface="Calibri"/>
              <a:buChar char="•"/>
              <a:defRPr sz="4400"/>
            </a:lvl4pPr>
            <a:lvl5pPr marL="2286000" lvl="4" indent="-396239" algn="l" rtl="0">
              <a:lnSpc>
                <a:spcPct val="90000"/>
              </a:lnSpc>
              <a:spcBef>
                <a:spcPts val="500"/>
              </a:spcBef>
              <a:spcAft>
                <a:spcPts val="0"/>
              </a:spcAft>
              <a:buClr>
                <a:schemeClr val="dk1"/>
              </a:buClr>
              <a:buSzPts val="2640"/>
              <a:buFont typeface="Calibri"/>
              <a:buChar char="•"/>
              <a:defRPr sz="4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Effect transition="in" filter="fade">
                                      <p:cBhvr>
                                        <p:cTn id="7" dur="1000"/>
                                        <p:tgtEl>
                                          <p:spTgt spid="2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xEl>
                                              <p:pRg st="1" end="1"/>
                                            </p:txEl>
                                          </p:spTgt>
                                        </p:tgtEl>
                                        <p:attrNameLst>
                                          <p:attrName>style.visibility</p:attrName>
                                        </p:attrNameLst>
                                      </p:cBhvr>
                                      <p:to>
                                        <p:strVal val="visible"/>
                                      </p:to>
                                    </p:set>
                                    <p:animEffect transition="in" filter="fade">
                                      <p:cBhvr>
                                        <p:cTn id="12" dur="1000"/>
                                        <p:tgtEl>
                                          <p:spTgt spid="2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
                                            <p:txEl>
                                              <p:pRg st="2" end="2"/>
                                            </p:txEl>
                                          </p:spTgt>
                                        </p:tgtEl>
                                        <p:attrNameLst>
                                          <p:attrName>style.visibility</p:attrName>
                                        </p:attrNameLst>
                                      </p:cBhvr>
                                      <p:to>
                                        <p:strVal val="visible"/>
                                      </p:to>
                                    </p:set>
                                    <p:animEffect transition="in" filter="fade">
                                      <p:cBhvr>
                                        <p:cTn id="17" dur="1000"/>
                                        <p:tgtEl>
                                          <p:spTgt spid="2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xEl>
                                              <p:pRg st="3" end="3"/>
                                            </p:txEl>
                                          </p:spTgt>
                                        </p:tgtEl>
                                        <p:attrNameLst>
                                          <p:attrName>style.visibility</p:attrName>
                                        </p:attrNameLst>
                                      </p:cBhvr>
                                      <p:to>
                                        <p:strVal val="visible"/>
                                      </p:to>
                                    </p:set>
                                    <p:animEffect transition="in" filter="fade">
                                      <p:cBhvr>
                                        <p:cTn id="22" dur="1000"/>
                                        <p:tgtEl>
                                          <p:spTgt spid="2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
                                            <p:txEl>
                                              <p:pRg st="4" end="4"/>
                                            </p:txEl>
                                          </p:spTgt>
                                        </p:tgtEl>
                                        <p:attrNameLst>
                                          <p:attrName>style.visibility</p:attrName>
                                        </p:attrNameLst>
                                      </p:cBhvr>
                                      <p:to>
                                        <p:strVal val="visible"/>
                                      </p:to>
                                    </p:set>
                                    <p:animEffect transition="in" filter="fade">
                                      <p:cBhvr>
                                        <p:cTn id="27" dur="1000"/>
                                        <p:tgtEl>
                                          <p:spTgt spid="20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6">
                                            <p:txEl>
                                              <p:pRg st="5" end="5"/>
                                            </p:txEl>
                                          </p:spTgt>
                                        </p:tgtEl>
                                        <p:attrNameLst>
                                          <p:attrName>style.visibility</p:attrName>
                                        </p:attrNameLst>
                                      </p:cBhvr>
                                      <p:to>
                                        <p:strVal val="visible"/>
                                      </p:to>
                                    </p:set>
                                    <p:animEffect transition="in" filter="fade">
                                      <p:cBhvr>
                                        <p:cTn id="32" dur="1000"/>
                                        <p:tgtEl>
                                          <p:spTgt spid="20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
                                            <p:txEl>
                                              <p:pRg st="6" end="6"/>
                                            </p:txEl>
                                          </p:spTgt>
                                        </p:tgtEl>
                                        <p:attrNameLst>
                                          <p:attrName>style.visibility</p:attrName>
                                        </p:attrNameLst>
                                      </p:cBhvr>
                                      <p:to>
                                        <p:strVal val="visible"/>
                                      </p:to>
                                    </p:set>
                                    <p:animEffect transition="in" filter="fade">
                                      <p:cBhvr>
                                        <p:cTn id="37" dur="1000"/>
                                        <p:tgtEl>
                                          <p:spTgt spid="20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6">
                                            <p:txEl>
                                              <p:pRg st="7" end="7"/>
                                            </p:txEl>
                                          </p:spTgt>
                                        </p:tgtEl>
                                        <p:attrNameLst>
                                          <p:attrName>style.visibility</p:attrName>
                                        </p:attrNameLst>
                                      </p:cBhvr>
                                      <p:to>
                                        <p:strVal val="visible"/>
                                      </p:to>
                                    </p:set>
                                    <p:animEffect transition="in" filter="fade">
                                      <p:cBhvr>
                                        <p:cTn id="42" dur="1000"/>
                                        <p:tgtEl>
                                          <p:spTgt spid="20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6">
                                            <p:txEl>
                                              <p:pRg st="8" end="8"/>
                                            </p:txEl>
                                          </p:spTgt>
                                        </p:tgtEl>
                                        <p:attrNameLst>
                                          <p:attrName>style.visibility</p:attrName>
                                        </p:attrNameLst>
                                      </p:cBhvr>
                                      <p:to>
                                        <p:strVal val="visible"/>
                                      </p:to>
                                    </p:set>
                                    <p:animEffect transition="in" filter="fade">
                                      <p:cBhvr>
                                        <p:cTn id="47" dur="1000"/>
                                        <p:tgtEl>
                                          <p:spTgt spid="2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208"/>
        <p:cNvGrpSpPr/>
        <p:nvPr/>
      </p:nvGrpSpPr>
      <p:grpSpPr>
        <a:xfrm>
          <a:off x="0" y="0"/>
          <a:ext cx="0" cy="0"/>
          <a:chOff x="0" y="0"/>
          <a:chExt cx="0" cy="0"/>
        </a:xfrm>
      </p:grpSpPr>
      <p:pic>
        <p:nvPicPr>
          <p:cNvPr id="209" name="Google Shape;209;p52"/>
          <p:cNvPicPr preferRelativeResize="0"/>
          <p:nvPr/>
        </p:nvPicPr>
        <p:blipFill rotWithShape="1">
          <a:blip r:embed="rId2">
            <a:alphaModFix amt="40000"/>
          </a:blip>
          <a:srcRect/>
          <a:stretch/>
        </p:blipFill>
        <p:spPr>
          <a:xfrm>
            <a:off x="0" y="0"/>
            <a:ext cx="12199523" cy="6921796"/>
          </a:xfrm>
          <a:prstGeom prst="rect">
            <a:avLst/>
          </a:prstGeom>
          <a:noFill/>
          <a:ln>
            <a:noFill/>
          </a:ln>
        </p:spPr>
      </p:pic>
      <p:pic>
        <p:nvPicPr>
          <p:cNvPr id="210" name="Google Shape;210;p52"/>
          <p:cNvPicPr preferRelativeResize="0"/>
          <p:nvPr/>
        </p:nvPicPr>
        <p:blipFill rotWithShape="1">
          <a:blip r:embed="rId3">
            <a:alphaModFix amt="5000"/>
          </a:blip>
          <a:srcRect/>
          <a:stretch/>
        </p:blipFill>
        <p:spPr>
          <a:xfrm>
            <a:off x="0" y="0"/>
            <a:ext cx="12192000" cy="6921796"/>
          </a:xfrm>
          <a:prstGeom prst="rect">
            <a:avLst/>
          </a:prstGeom>
          <a:noFill/>
          <a:ln>
            <a:noFill/>
          </a:ln>
        </p:spPr>
      </p:pic>
      <p:pic>
        <p:nvPicPr>
          <p:cNvPr id="211" name="Google Shape;211;p52"/>
          <p:cNvPicPr preferRelativeResize="0"/>
          <p:nvPr/>
        </p:nvPicPr>
        <p:blipFill rotWithShape="1">
          <a:blip r:embed="rId4">
            <a:alphaModFix/>
          </a:blip>
          <a:srcRect/>
          <a:stretch/>
        </p:blipFill>
        <p:spPr>
          <a:xfrm>
            <a:off x="3093111" y="3803482"/>
            <a:ext cx="6005776" cy="236041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o Not Use Me" type="blank">
  <p:cSld name="BLANK">
    <p:bg>
      <p:bgPr>
        <a:solidFill>
          <a:srgbClr val="80B8AB"/>
        </a:solidFill>
        <a:effectLst/>
      </p:bgPr>
    </p:bg>
    <p:spTree>
      <p:nvGrpSpPr>
        <p:cNvPr id="1" name="Shape 212"/>
        <p:cNvGrpSpPr/>
        <p:nvPr/>
      </p:nvGrpSpPr>
      <p:grpSpPr>
        <a:xfrm>
          <a:off x="0" y="0"/>
          <a:ext cx="0" cy="0"/>
          <a:chOff x="0" y="0"/>
          <a:chExt cx="0" cy="0"/>
        </a:xfrm>
      </p:grpSpPr>
      <p:pic>
        <p:nvPicPr>
          <p:cNvPr id="213" name="Google Shape;213;p53"/>
          <p:cNvPicPr preferRelativeResize="0"/>
          <p:nvPr/>
        </p:nvPicPr>
        <p:blipFill>
          <a:blip r:embed="rId2">
            <a:alphaModFix/>
          </a:blip>
          <a:stretch>
            <a:fillRect/>
          </a:stretch>
        </p:blipFill>
        <p:spPr>
          <a:xfrm>
            <a:off x="3610" y="0"/>
            <a:ext cx="12188393" cy="68580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Slide">
  <p:cSld name="14_Title Slide">
    <p:bg>
      <p:bgPr>
        <a:solidFill>
          <a:schemeClr val="lt2"/>
        </a:solidFill>
        <a:effectLst/>
      </p:bgPr>
    </p:bg>
    <p:spTree>
      <p:nvGrpSpPr>
        <p:cNvPr id="1" name="Shape 22"/>
        <p:cNvGrpSpPr/>
        <p:nvPr/>
      </p:nvGrpSpPr>
      <p:grpSpPr>
        <a:xfrm>
          <a:off x="0" y="0"/>
          <a:ext cx="0" cy="0"/>
          <a:chOff x="0" y="0"/>
          <a:chExt cx="0" cy="0"/>
        </a:xfrm>
      </p:grpSpPr>
      <p:pic>
        <p:nvPicPr>
          <p:cNvPr id="23" name="Google Shape;23;p6"/>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24" name="Google Shape;24;p6"/>
          <p:cNvSpPr txBox="1">
            <a:spLocks noGrp="1"/>
          </p:cNvSpPr>
          <p:nvPr>
            <p:ph type="ctrTitle"/>
          </p:nvPr>
        </p:nvSpPr>
        <p:spPr>
          <a:xfrm>
            <a:off x="1535723" y="2093913"/>
            <a:ext cx="9144000" cy="1474787"/>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5" name="Google Shape;25;p6"/>
          <p:cNvPicPr preferRelativeResize="0"/>
          <p:nvPr/>
        </p:nvPicPr>
        <p:blipFill rotWithShape="1">
          <a:blip r:embed="rId3">
            <a:alphaModFix/>
          </a:blip>
          <a:srcRect/>
          <a:stretch/>
        </p:blipFill>
        <p:spPr>
          <a:xfrm>
            <a:off x="9011986" y="6002214"/>
            <a:ext cx="2386784" cy="401515"/>
          </a:xfrm>
          <a:prstGeom prst="rect">
            <a:avLst/>
          </a:prstGeom>
          <a:noFill/>
          <a:ln>
            <a:noFill/>
          </a:ln>
        </p:spPr>
      </p:pic>
      <p:sp>
        <p:nvSpPr>
          <p:cNvPr id="26" name="Google Shape;26;p6"/>
          <p:cNvSpPr txBox="1">
            <a:spLocks noGrp="1"/>
          </p:cNvSpPr>
          <p:nvPr>
            <p:ph type="body" idx="1"/>
          </p:nvPr>
        </p:nvSpPr>
        <p:spPr>
          <a:xfrm>
            <a:off x="1535113" y="3733800"/>
            <a:ext cx="9144000" cy="1155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1000"/>
                                        <p:tgtEl>
                                          <p:spTgt spid="26">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6">
                                            <p:txEl>
                                              <p:pRg st="1" end="1"/>
                                            </p:txEl>
                                          </p:spTgt>
                                        </p:tgtEl>
                                        <p:attrNameLst>
                                          <p:attrName>style.visibility</p:attrName>
                                        </p:attrNameLst>
                                      </p:cBhvr>
                                      <p:to>
                                        <p:strVal val="visible"/>
                                      </p:to>
                                    </p:set>
                                    <p:animEffect transition="in" filter="fade">
                                      <p:cBhvr>
                                        <p:cTn id="15" dur="1000"/>
                                        <p:tgtEl>
                                          <p:spTgt spid="26">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6">
                                            <p:txEl>
                                              <p:pRg st="2" end="2"/>
                                            </p:txEl>
                                          </p:spTgt>
                                        </p:tgtEl>
                                        <p:attrNameLst>
                                          <p:attrName>style.visibility</p:attrName>
                                        </p:attrNameLst>
                                      </p:cBhvr>
                                      <p:to>
                                        <p:strVal val="visible"/>
                                      </p:to>
                                    </p:set>
                                    <p:animEffect transition="in" filter="fade">
                                      <p:cBhvr>
                                        <p:cTn id="19" dur="1000"/>
                                        <p:tgtEl>
                                          <p:spTgt spid="26">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1000"/>
                                        <p:tgtEl>
                                          <p:spTgt spid="26">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6">
                                            <p:txEl>
                                              <p:pRg st="4" end="4"/>
                                            </p:txEl>
                                          </p:spTgt>
                                        </p:tgtEl>
                                        <p:attrNameLst>
                                          <p:attrName>style.visibility</p:attrName>
                                        </p:attrNameLst>
                                      </p:cBhvr>
                                      <p:to>
                                        <p:strVal val="visible"/>
                                      </p:to>
                                    </p:set>
                                    <p:animEffect transition="in" filter="fade">
                                      <p:cBhvr>
                                        <p:cTn id="27" dur="1000"/>
                                        <p:tgtEl>
                                          <p:spTgt spid="26">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26">
                                            <p:txEl>
                                              <p:pRg st="5" end="5"/>
                                            </p:txEl>
                                          </p:spTgt>
                                        </p:tgtEl>
                                        <p:attrNameLst>
                                          <p:attrName>style.visibility</p:attrName>
                                        </p:attrNameLst>
                                      </p:cBhvr>
                                      <p:to>
                                        <p:strVal val="visible"/>
                                      </p:to>
                                    </p:set>
                                    <p:animEffect transition="in" filter="fade">
                                      <p:cBhvr>
                                        <p:cTn id="31" dur="1000"/>
                                        <p:tgtEl>
                                          <p:spTgt spid="26">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xEl>
                                              <p:pRg st="6" end="6"/>
                                            </p:txEl>
                                          </p:spTgt>
                                        </p:tgtEl>
                                        <p:attrNameLst>
                                          <p:attrName>style.visibility</p:attrName>
                                        </p:attrNameLst>
                                      </p:cBhvr>
                                      <p:to>
                                        <p:strVal val="visible"/>
                                      </p:to>
                                    </p:set>
                                    <p:animEffect transition="in" filter="fade">
                                      <p:cBhvr>
                                        <p:cTn id="35" dur="1000"/>
                                        <p:tgtEl>
                                          <p:spTgt spid="26">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26">
                                            <p:txEl>
                                              <p:pRg st="7" end="7"/>
                                            </p:txEl>
                                          </p:spTgt>
                                        </p:tgtEl>
                                        <p:attrNameLst>
                                          <p:attrName>style.visibility</p:attrName>
                                        </p:attrNameLst>
                                      </p:cBhvr>
                                      <p:to>
                                        <p:strVal val="visible"/>
                                      </p:to>
                                    </p:set>
                                    <p:animEffect transition="in" filter="fade">
                                      <p:cBhvr>
                                        <p:cTn id="39" dur="1000"/>
                                        <p:tgtEl>
                                          <p:spTgt spid="26">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26">
                                            <p:txEl>
                                              <p:pRg st="8" end="8"/>
                                            </p:txEl>
                                          </p:spTgt>
                                        </p:tgtEl>
                                        <p:attrNameLst>
                                          <p:attrName>style.visibility</p:attrName>
                                        </p:attrNameLst>
                                      </p:cBhvr>
                                      <p:to>
                                        <p:strVal val="visible"/>
                                      </p:to>
                                    </p:set>
                                    <p:animEffect transition="in" filter="fade">
                                      <p:cBhvr>
                                        <p:cTn id="43" dur="10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2">
  <p:cSld name="Title Slide_2">
    <p:spTree>
      <p:nvGrpSpPr>
        <p:cNvPr id="1" name="Shape 214"/>
        <p:cNvGrpSpPr/>
        <p:nvPr/>
      </p:nvGrpSpPr>
      <p:grpSpPr>
        <a:xfrm>
          <a:off x="0" y="0"/>
          <a:ext cx="0" cy="0"/>
          <a:chOff x="0" y="0"/>
          <a:chExt cx="0" cy="0"/>
        </a:xfrm>
      </p:grpSpPr>
      <p:pic>
        <p:nvPicPr>
          <p:cNvPr id="215" name="Google Shape;215;p54"/>
          <p:cNvPicPr preferRelativeResize="0"/>
          <p:nvPr/>
        </p:nvPicPr>
        <p:blipFill rotWithShape="1">
          <a:blip r:embed="rId2">
            <a:alphaModFix amt="3000"/>
          </a:blip>
          <a:srcRect/>
          <a:stretch/>
        </p:blipFill>
        <p:spPr>
          <a:xfrm>
            <a:off x="0" y="0"/>
            <a:ext cx="12192000" cy="6858000"/>
          </a:xfrm>
          <a:prstGeom prst="rect">
            <a:avLst/>
          </a:prstGeom>
          <a:noFill/>
          <a:ln>
            <a:noFill/>
          </a:ln>
        </p:spPr>
      </p:pic>
      <p:pic>
        <p:nvPicPr>
          <p:cNvPr id="216" name="Google Shape;216;p54"/>
          <p:cNvPicPr preferRelativeResize="0"/>
          <p:nvPr/>
        </p:nvPicPr>
        <p:blipFill rotWithShape="1">
          <a:blip r:embed="rId3">
            <a:alphaModFix/>
          </a:blip>
          <a:srcRect/>
          <a:stretch/>
        </p:blipFill>
        <p:spPr>
          <a:xfrm>
            <a:off x="-9940" y="0"/>
            <a:ext cx="12201935" cy="6867940"/>
          </a:xfrm>
          <a:prstGeom prst="rect">
            <a:avLst/>
          </a:prstGeom>
          <a:noFill/>
          <a:ln>
            <a:noFill/>
          </a:ln>
        </p:spPr>
      </p:pic>
      <p:sp>
        <p:nvSpPr>
          <p:cNvPr id="217" name="Google Shape;217;p54"/>
          <p:cNvSpPr txBox="1"/>
          <p:nvPr/>
        </p:nvSpPr>
        <p:spPr>
          <a:xfrm>
            <a:off x="8620538" y="5729012"/>
            <a:ext cx="3356100" cy="1655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a:solidFill>
                  <a:schemeClr val="dk1"/>
                </a:solidFill>
                <a:latin typeface="Raleway"/>
                <a:ea typeface="Raleway"/>
                <a:cs typeface="Raleway"/>
                <a:sym typeface="Raleway"/>
              </a:rPr>
              <a:t>Presentation Title  </a:t>
            </a:r>
            <a:endParaRPr sz="1500">
              <a:latin typeface="Raleway"/>
              <a:ea typeface="Raleway"/>
              <a:cs typeface="Raleway"/>
              <a:sym typeface="Raleway"/>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3">
  <p:cSld name="Title Slide_3">
    <p:spTree>
      <p:nvGrpSpPr>
        <p:cNvPr id="1" name="Shape 218"/>
        <p:cNvGrpSpPr/>
        <p:nvPr/>
      </p:nvGrpSpPr>
      <p:grpSpPr>
        <a:xfrm>
          <a:off x="0" y="0"/>
          <a:ext cx="0" cy="0"/>
          <a:chOff x="0" y="0"/>
          <a:chExt cx="0" cy="0"/>
        </a:xfrm>
      </p:grpSpPr>
      <p:pic>
        <p:nvPicPr>
          <p:cNvPr id="219" name="Google Shape;219;p55"/>
          <p:cNvPicPr preferRelativeResize="0"/>
          <p:nvPr/>
        </p:nvPicPr>
        <p:blipFill rotWithShape="1">
          <a:blip r:embed="rId2">
            <a:alphaModFix amt="3000"/>
          </a:blip>
          <a:srcRect/>
          <a:stretch/>
        </p:blipFill>
        <p:spPr>
          <a:xfrm>
            <a:off x="0" y="0"/>
            <a:ext cx="12192000" cy="6858000"/>
          </a:xfrm>
          <a:prstGeom prst="rect">
            <a:avLst/>
          </a:prstGeom>
          <a:noFill/>
          <a:ln>
            <a:noFill/>
          </a:ln>
        </p:spPr>
      </p:pic>
      <p:pic>
        <p:nvPicPr>
          <p:cNvPr id="220" name="Google Shape;220;p55"/>
          <p:cNvPicPr preferRelativeResize="0"/>
          <p:nvPr/>
        </p:nvPicPr>
        <p:blipFill rotWithShape="1">
          <a:blip r:embed="rId3">
            <a:alphaModFix/>
          </a:blip>
          <a:srcRect/>
          <a:stretch/>
        </p:blipFill>
        <p:spPr>
          <a:xfrm>
            <a:off x="-9940" y="0"/>
            <a:ext cx="12201935" cy="6867940"/>
          </a:xfrm>
          <a:prstGeom prst="rect">
            <a:avLst/>
          </a:prstGeom>
          <a:noFill/>
          <a:ln>
            <a:noFill/>
          </a:ln>
        </p:spPr>
      </p:pic>
      <p:sp>
        <p:nvSpPr>
          <p:cNvPr id="221" name="Google Shape;221;p55"/>
          <p:cNvSpPr txBox="1"/>
          <p:nvPr/>
        </p:nvSpPr>
        <p:spPr>
          <a:xfrm>
            <a:off x="8620538" y="5729012"/>
            <a:ext cx="3356100" cy="1655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a:solidFill>
                  <a:schemeClr val="dk1"/>
                </a:solidFill>
                <a:latin typeface="Raleway"/>
                <a:ea typeface="Raleway"/>
                <a:cs typeface="Raleway"/>
                <a:sym typeface="Raleway"/>
              </a:rPr>
              <a:t>Presentation Title  </a:t>
            </a:r>
            <a:endParaRPr sz="1500">
              <a:latin typeface="Raleway"/>
              <a:ea typeface="Raleway"/>
              <a:cs typeface="Raleway"/>
              <a:sym typeface="Raleway"/>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dk2"/>
        </a:solidFill>
        <a:effectLst/>
      </p:bgPr>
    </p:bg>
    <p:spTree>
      <p:nvGrpSpPr>
        <p:cNvPr id="1" name="Shape 222"/>
        <p:cNvGrpSpPr/>
        <p:nvPr/>
      </p:nvGrpSpPr>
      <p:grpSpPr>
        <a:xfrm>
          <a:off x="0" y="0"/>
          <a:ext cx="0" cy="0"/>
          <a:chOff x="0" y="0"/>
          <a:chExt cx="0" cy="0"/>
        </a:xfrm>
      </p:grpSpPr>
      <p:pic>
        <p:nvPicPr>
          <p:cNvPr id="223" name="Google Shape;223;p56"/>
          <p:cNvPicPr preferRelativeResize="0"/>
          <p:nvPr/>
        </p:nvPicPr>
        <p:blipFill rotWithShape="1">
          <a:blip r:embed="rId2">
            <a:alphaModFix amt="7000"/>
          </a:blip>
          <a:srcRect/>
          <a:stretch/>
        </p:blipFill>
        <p:spPr>
          <a:xfrm>
            <a:off x="0" y="0"/>
            <a:ext cx="12192000" cy="6858000"/>
          </a:xfrm>
          <a:prstGeom prst="rect">
            <a:avLst/>
          </a:prstGeom>
          <a:noFill/>
          <a:ln>
            <a:noFill/>
          </a:ln>
        </p:spPr>
      </p:pic>
      <p:pic>
        <p:nvPicPr>
          <p:cNvPr id="224" name="Google Shape;224;p56"/>
          <p:cNvPicPr preferRelativeResize="0"/>
          <p:nvPr/>
        </p:nvPicPr>
        <p:blipFill rotWithShape="1">
          <a:blip r:embed="rId3">
            <a:alphaModFix/>
          </a:blip>
          <a:srcRect/>
          <a:stretch/>
        </p:blipFill>
        <p:spPr>
          <a:xfrm>
            <a:off x="8941524" y="5728137"/>
            <a:ext cx="2446912" cy="961696"/>
          </a:xfrm>
          <a:prstGeom prst="rect">
            <a:avLst/>
          </a:prstGeom>
          <a:noFill/>
          <a:ln>
            <a:noFill/>
          </a:ln>
        </p:spPr>
      </p:pic>
      <p:sp>
        <p:nvSpPr>
          <p:cNvPr id="225" name="Google Shape;225;p56"/>
          <p:cNvSpPr txBox="1"/>
          <p:nvPr/>
        </p:nvSpPr>
        <p:spPr>
          <a:xfrm>
            <a:off x="1524000" y="3732552"/>
            <a:ext cx="91440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Century Gothic"/>
              <a:buNone/>
            </a:pPr>
            <a:r>
              <a:rPr lang="en-US" sz="2400" b="0" i="0" u="none" strike="noStrike" cap="none">
                <a:solidFill>
                  <a:schemeClr val="lt1"/>
                </a:solidFill>
                <a:latin typeface="Century Gothic"/>
                <a:ea typeface="Century Gothic"/>
                <a:cs typeface="Century Gothic"/>
                <a:sym typeface="Century Gothic"/>
              </a:rPr>
              <a:t>accusoft.com      |      +1 800 875 7009</a:t>
            </a:r>
            <a:endParaRPr/>
          </a:p>
          <a:p>
            <a:pPr marL="0" marR="0" lvl="0" indent="0" algn="ctr" rtl="0">
              <a:spcBef>
                <a:spcPts val="0"/>
              </a:spcBef>
              <a:spcAft>
                <a:spcPts val="0"/>
              </a:spcAft>
              <a:buNone/>
            </a:pPr>
            <a:endParaRPr sz="2400" b="0" i="0" u="none" strike="noStrike" cap="none">
              <a:solidFill>
                <a:schemeClr val="lt1"/>
              </a:solidFill>
              <a:latin typeface="Century Gothic"/>
              <a:ea typeface="Century Gothic"/>
              <a:cs typeface="Century Gothic"/>
              <a:sym typeface="Century Gothic"/>
            </a:endParaRPr>
          </a:p>
        </p:txBody>
      </p:sp>
      <p:cxnSp>
        <p:nvCxnSpPr>
          <p:cNvPr id="226" name="Google Shape;226;p56"/>
          <p:cNvCxnSpPr/>
          <p:nvPr/>
        </p:nvCxnSpPr>
        <p:spPr>
          <a:xfrm>
            <a:off x="3352800" y="3598985"/>
            <a:ext cx="5460900" cy="0"/>
          </a:xfrm>
          <a:prstGeom prst="straightConnector1">
            <a:avLst/>
          </a:prstGeom>
          <a:noFill/>
          <a:ln w="12700" cap="flat" cmpd="sng">
            <a:solidFill>
              <a:schemeClr val="accent1"/>
            </a:solidFill>
            <a:prstDash val="solid"/>
            <a:miter lim="800000"/>
            <a:headEnd type="none" w="sm" len="sm"/>
            <a:tailEnd type="none" w="sm" len="sm"/>
          </a:ln>
        </p:spPr>
      </p:cxnSp>
      <p:sp>
        <p:nvSpPr>
          <p:cNvPr id="227" name="Google Shape;227;p56"/>
          <p:cNvSpPr txBox="1"/>
          <p:nvPr/>
        </p:nvSpPr>
        <p:spPr>
          <a:xfrm>
            <a:off x="1524000" y="1991019"/>
            <a:ext cx="9144000" cy="1477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9000" b="0" i="0" u="none" strike="noStrike" cap="none">
                <a:solidFill>
                  <a:schemeClr val="lt1"/>
                </a:solidFill>
                <a:latin typeface="Century Gothic"/>
                <a:ea typeface="Century Gothic"/>
                <a:cs typeface="Century Gothic"/>
                <a:sym typeface="Century Gothic"/>
              </a:rPr>
              <a:t>Thank You</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1000"/>
                                        <p:tgtEl>
                                          <p:spTgt spid="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fade">
                                      <p:cBhvr>
                                        <p:cTn id="12"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3"/>
        </a:solidFill>
        <a:effectLst/>
      </p:bgPr>
    </p:bg>
    <p:spTree>
      <p:nvGrpSpPr>
        <p:cNvPr id="1" name="Shape 27"/>
        <p:cNvGrpSpPr/>
        <p:nvPr/>
      </p:nvGrpSpPr>
      <p:grpSpPr>
        <a:xfrm>
          <a:off x="0" y="0"/>
          <a:ext cx="0" cy="0"/>
          <a:chOff x="0" y="0"/>
          <a:chExt cx="0" cy="0"/>
        </a:xfrm>
      </p:grpSpPr>
      <p:pic>
        <p:nvPicPr>
          <p:cNvPr id="28" name="Google Shape;28;p7"/>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29" name="Google Shape;29;p7"/>
          <p:cNvSpPr txBox="1">
            <a:spLocks noGrp="1"/>
          </p:cNvSpPr>
          <p:nvPr>
            <p:ph type="ctrTitle"/>
          </p:nvPr>
        </p:nvSpPr>
        <p:spPr>
          <a:xfrm>
            <a:off x="1535723" y="2093913"/>
            <a:ext cx="9144000" cy="238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0" name="Google Shape;30;p7"/>
          <p:cNvPicPr preferRelativeResize="0"/>
          <p:nvPr/>
        </p:nvPicPr>
        <p:blipFill rotWithShape="1">
          <a:blip r:embed="rId3">
            <a:alphaModFix/>
          </a:blip>
          <a:srcRect/>
          <a:stretch/>
        </p:blipFill>
        <p:spPr>
          <a:xfrm>
            <a:off x="8993298" y="6002214"/>
            <a:ext cx="2386784" cy="40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5_Title Slide">
  <p:cSld name="15_Title Slide">
    <p:bg>
      <p:bgPr>
        <a:solidFill>
          <a:schemeClr val="accent3"/>
        </a:solidFill>
        <a:effectLst/>
      </p:bgPr>
    </p:bg>
    <p:spTree>
      <p:nvGrpSpPr>
        <p:cNvPr id="1" name="Shape 31"/>
        <p:cNvGrpSpPr/>
        <p:nvPr/>
      </p:nvGrpSpPr>
      <p:grpSpPr>
        <a:xfrm>
          <a:off x="0" y="0"/>
          <a:ext cx="0" cy="0"/>
          <a:chOff x="0" y="0"/>
          <a:chExt cx="0" cy="0"/>
        </a:xfrm>
      </p:grpSpPr>
      <p:pic>
        <p:nvPicPr>
          <p:cNvPr id="32" name="Google Shape;32;p8"/>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33" name="Google Shape;33;p8"/>
          <p:cNvSpPr txBox="1">
            <a:spLocks noGrp="1"/>
          </p:cNvSpPr>
          <p:nvPr>
            <p:ph type="ctrTitle"/>
          </p:nvPr>
        </p:nvSpPr>
        <p:spPr>
          <a:xfrm>
            <a:off x="1535723" y="2093913"/>
            <a:ext cx="9144000" cy="1474787"/>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4" name="Google Shape;34;p8"/>
          <p:cNvPicPr preferRelativeResize="0"/>
          <p:nvPr/>
        </p:nvPicPr>
        <p:blipFill rotWithShape="1">
          <a:blip r:embed="rId3">
            <a:alphaModFix/>
          </a:blip>
          <a:srcRect/>
          <a:stretch/>
        </p:blipFill>
        <p:spPr>
          <a:xfrm>
            <a:off x="9011986" y="6002214"/>
            <a:ext cx="2386784" cy="401515"/>
          </a:xfrm>
          <a:prstGeom prst="rect">
            <a:avLst/>
          </a:prstGeom>
          <a:noFill/>
          <a:ln>
            <a:noFill/>
          </a:ln>
        </p:spPr>
      </p:pic>
      <p:sp>
        <p:nvSpPr>
          <p:cNvPr id="35" name="Google Shape;35;p8"/>
          <p:cNvSpPr txBox="1">
            <a:spLocks noGrp="1"/>
          </p:cNvSpPr>
          <p:nvPr>
            <p:ph type="body" idx="1"/>
          </p:nvPr>
        </p:nvSpPr>
        <p:spPr>
          <a:xfrm>
            <a:off x="1535113" y="3733800"/>
            <a:ext cx="9144000" cy="1155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fade">
                                      <p:cBhvr>
                                        <p:cTn id="11" dur="1000"/>
                                        <p:tgtEl>
                                          <p:spTgt spid="35">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Effect transition="in" filter="fade">
                                      <p:cBhvr>
                                        <p:cTn id="15" dur="1000"/>
                                        <p:tgtEl>
                                          <p:spTgt spid="35">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5">
                                            <p:txEl>
                                              <p:pRg st="2" end="2"/>
                                            </p:txEl>
                                          </p:spTgt>
                                        </p:tgtEl>
                                        <p:attrNameLst>
                                          <p:attrName>style.visibility</p:attrName>
                                        </p:attrNameLst>
                                      </p:cBhvr>
                                      <p:to>
                                        <p:strVal val="visible"/>
                                      </p:to>
                                    </p:set>
                                    <p:animEffect transition="in" filter="fade">
                                      <p:cBhvr>
                                        <p:cTn id="19" dur="1000"/>
                                        <p:tgtEl>
                                          <p:spTgt spid="35">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5">
                                            <p:txEl>
                                              <p:pRg st="3" end="3"/>
                                            </p:txEl>
                                          </p:spTgt>
                                        </p:tgtEl>
                                        <p:attrNameLst>
                                          <p:attrName>style.visibility</p:attrName>
                                        </p:attrNameLst>
                                      </p:cBhvr>
                                      <p:to>
                                        <p:strVal val="visible"/>
                                      </p:to>
                                    </p:set>
                                    <p:animEffect transition="in" filter="fade">
                                      <p:cBhvr>
                                        <p:cTn id="23" dur="1000"/>
                                        <p:tgtEl>
                                          <p:spTgt spid="35">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5">
                                            <p:txEl>
                                              <p:pRg st="4" end="4"/>
                                            </p:txEl>
                                          </p:spTgt>
                                        </p:tgtEl>
                                        <p:attrNameLst>
                                          <p:attrName>style.visibility</p:attrName>
                                        </p:attrNameLst>
                                      </p:cBhvr>
                                      <p:to>
                                        <p:strVal val="visible"/>
                                      </p:to>
                                    </p:set>
                                    <p:animEffect transition="in" filter="fade">
                                      <p:cBhvr>
                                        <p:cTn id="27" dur="1000"/>
                                        <p:tgtEl>
                                          <p:spTgt spid="35">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35">
                                            <p:txEl>
                                              <p:pRg st="5" end="5"/>
                                            </p:txEl>
                                          </p:spTgt>
                                        </p:tgtEl>
                                        <p:attrNameLst>
                                          <p:attrName>style.visibility</p:attrName>
                                        </p:attrNameLst>
                                      </p:cBhvr>
                                      <p:to>
                                        <p:strVal val="visible"/>
                                      </p:to>
                                    </p:set>
                                    <p:animEffect transition="in" filter="fade">
                                      <p:cBhvr>
                                        <p:cTn id="31" dur="1000"/>
                                        <p:tgtEl>
                                          <p:spTgt spid="35">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35">
                                            <p:txEl>
                                              <p:pRg st="6" end="6"/>
                                            </p:txEl>
                                          </p:spTgt>
                                        </p:tgtEl>
                                        <p:attrNameLst>
                                          <p:attrName>style.visibility</p:attrName>
                                        </p:attrNameLst>
                                      </p:cBhvr>
                                      <p:to>
                                        <p:strVal val="visible"/>
                                      </p:to>
                                    </p:set>
                                    <p:animEffect transition="in" filter="fade">
                                      <p:cBhvr>
                                        <p:cTn id="35" dur="1000"/>
                                        <p:tgtEl>
                                          <p:spTgt spid="35">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35">
                                            <p:txEl>
                                              <p:pRg st="7" end="7"/>
                                            </p:txEl>
                                          </p:spTgt>
                                        </p:tgtEl>
                                        <p:attrNameLst>
                                          <p:attrName>style.visibility</p:attrName>
                                        </p:attrNameLst>
                                      </p:cBhvr>
                                      <p:to>
                                        <p:strVal val="visible"/>
                                      </p:to>
                                    </p:set>
                                    <p:animEffect transition="in" filter="fade">
                                      <p:cBhvr>
                                        <p:cTn id="39" dur="1000"/>
                                        <p:tgtEl>
                                          <p:spTgt spid="35">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35">
                                            <p:txEl>
                                              <p:pRg st="8" end="8"/>
                                            </p:txEl>
                                          </p:spTgt>
                                        </p:tgtEl>
                                        <p:attrNameLst>
                                          <p:attrName>style.visibility</p:attrName>
                                        </p:attrNameLst>
                                      </p:cBhvr>
                                      <p:to>
                                        <p:strVal val="visible"/>
                                      </p:to>
                                    </p:set>
                                    <p:animEffect transition="in" filter="fade">
                                      <p:cBhvr>
                                        <p:cTn id="43" dur="1000"/>
                                        <p:tgtEl>
                                          <p:spTgt spid="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chemeClr val="accent4"/>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38" name="Google Shape;38;p9"/>
          <p:cNvSpPr txBox="1">
            <a:spLocks noGrp="1"/>
          </p:cNvSpPr>
          <p:nvPr>
            <p:ph type="ctrTitle"/>
          </p:nvPr>
        </p:nvSpPr>
        <p:spPr>
          <a:xfrm>
            <a:off x="1535723" y="2093913"/>
            <a:ext cx="9144000" cy="238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9" name="Google Shape;39;p9"/>
          <p:cNvPicPr preferRelativeResize="0"/>
          <p:nvPr/>
        </p:nvPicPr>
        <p:blipFill rotWithShape="1">
          <a:blip r:embed="rId3">
            <a:alphaModFix/>
          </a:blip>
          <a:srcRect/>
          <a:stretch/>
        </p:blipFill>
        <p:spPr>
          <a:xfrm>
            <a:off x="8978308" y="6002214"/>
            <a:ext cx="2386784" cy="40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6_Title Slide">
  <p:cSld name="16_Title Slide">
    <p:bg>
      <p:bgPr>
        <a:solidFill>
          <a:schemeClr val="accent4"/>
        </a:solidFill>
        <a:effectLst/>
      </p:bgPr>
    </p:bg>
    <p:spTree>
      <p:nvGrpSpPr>
        <p:cNvPr id="1" name="Shape 40"/>
        <p:cNvGrpSpPr/>
        <p:nvPr/>
      </p:nvGrpSpPr>
      <p:grpSpPr>
        <a:xfrm>
          <a:off x="0" y="0"/>
          <a:ext cx="0" cy="0"/>
          <a:chOff x="0" y="0"/>
          <a:chExt cx="0" cy="0"/>
        </a:xfrm>
      </p:grpSpPr>
      <p:pic>
        <p:nvPicPr>
          <p:cNvPr id="41" name="Google Shape;41;p10"/>
          <p:cNvPicPr preferRelativeResize="0"/>
          <p:nvPr/>
        </p:nvPicPr>
        <p:blipFill rotWithShape="1">
          <a:blip r:embed="rId2">
            <a:alphaModFix amt="3000"/>
          </a:blip>
          <a:srcRect/>
          <a:stretch/>
        </p:blipFill>
        <p:spPr>
          <a:xfrm>
            <a:off x="0" y="0"/>
            <a:ext cx="12192000" cy="6858000"/>
          </a:xfrm>
          <a:prstGeom prst="rect">
            <a:avLst/>
          </a:prstGeom>
          <a:noFill/>
          <a:ln>
            <a:noFill/>
          </a:ln>
        </p:spPr>
      </p:pic>
      <p:sp>
        <p:nvSpPr>
          <p:cNvPr id="42" name="Google Shape;42;p10"/>
          <p:cNvSpPr txBox="1">
            <a:spLocks noGrp="1"/>
          </p:cNvSpPr>
          <p:nvPr>
            <p:ph type="ctrTitle"/>
          </p:nvPr>
        </p:nvSpPr>
        <p:spPr>
          <a:xfrm>
            <a:off x="1535723" y="2093913"/>
            <a:ext cx="9144000" cy="1474787"/>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43" name="Google Shape;43;p10"/>
          <p:cNvPicPr preferRelativeResize="0"/>
          <p:nvPr/>
        </p:nvPicPr>
        <p:blipFill rotWithShape="1">
          <a:blip r:embed="rId3">
            <a:alphaModFix/>
          </a:blip>
          <a:srcRect/>
          <a:stretch/>
        </p:blipFill>
        <p:spPr>
          <a:xfrm>
            <a:off x="9011986" y="6002214"/>
            <a:ext cx="2386784" cy="401515"/>
          </a:xfrm>
          <a:prstGeom prst="rect">
            <a:avLst/>
          </a:prstGeom>
          <a:noFill/>
          <a:ln>
            <a:noFill/>
          </a:ln>
        </p:spPr>
      </p:pic>
      <p:sp>
        <p:nvSpPr>
          <p:cNvPr id="44" name="Google Shape;44;p10"/>
          <p:cNvSpPr txBox="1">
            <a:spLocks noGrp="1"/>
          </p:cNvSpPr>
          <p:nvPr>
            <p:ph type="body" idx="1"/>
          </p:nvPr>
        </p:nvSpPr>
        <p:spPr>
          <a:xfrm>
            <a:off x="1535113" y="3733800"/>
            <a:ext cx="9144000" cy="1155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xEl>
                                              <p:pRg st="0" end="0"/>
                                            </p:txEl>
                                          </p:spTgt>
                                        </p:tgtEl>
                                        <p:attrNameLst>
                                          <p:attrName>style.visibility</p:attrName>
                                        </p:attrNameLst>
                                      </p:cBhvr>
                                      <p:to>
                                        <p:strVal val="visible"/>
                                      </p:to>
                                    </p:set>
                                    <p:animEffect transition="in" filter="fade">
                                      <p:cBhvr>
                                        <p:cTn id="11" dur="1000"/>
                                        <p:tgtEl>
                                          <p:spTgt spid="44">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4">
                                            <p:txEl>
                                              <p:pRg st="1" end="1"/>
                                            </p:txEl>
                                          </p:spTgt>
                                        </p:tgtEl>
                                        <p:attrNameLst>
                                          <p:attrName>style.visibility</p:attrName>
                                        </p:attrNameLst>
                                      </p:cBhvr>
                                      <p:to>
                                        <p:strVal val="visible"/>
                                      </p:to>
                                    </p:set>
                                    <p:animEffect transition="in" filter="fade">
                                      <p:cBhvr>
                                        <p:cTn id="15" dur="1000"/>
                                        <p:tgtEl>
                                          <p:spTgt spid="44">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4">
                                            <p:txEl>
                                              <p:pRg st="2" end="2"/>
                                            </p:txEl>
                                          </p:spTgt>
                                        </p:tgtEl>
                                        <p:attrNameLst>
                                          <p:attrName>style.visibility</p:attrName>
                                        </p:attrNameLst>
                                      </p:cBhvr>
                                      <p:to>
                                        <p:strVal val="visible"/>
                                      </p:to>
                                    </p:set>
                                    <p:animEffect transition="in" filter="fade">
                                      <p:cBhvr>
                                        <p:cTn id="19" dur="1000"/>
                                        <p:tgtEl>
                                          <p:spTgt spid="44">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4">
                                            <p:txEl>
                                              <p:pRg st="3" end="3"/>
                                            </p:txEl>
                                          </p:spTgt>
                                        </p:tgtEl>
                                        <p:attrNameLst>
                                          <p:attrName>style.visibility</p:attrName>
                                        </p:attrNameLst>
                                      </p:cBhvr>
                                      <p:to>
                                        <p:strVal val="visible"/>
                                      </p:to>
                                    </p:set>
                                    <p:animEffect transition="in" filter="fade">
                                      <p:cBhvr>
                                        <p:cTn id="23" dur="1000"/>
                                        <p:tgtEl>
                                          <p:spTgt spid="44">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fade">
                                      <p:cBhvr>
                                        <p:cTn id="27" dur="1000"/>
                                        <p:tgtEl>
                                          <p:spTgt spid="44">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44">
                                            <p:txEl>
                                              <p:pRg st="5" end="5"/>
                                            </p:txEl>
                                          </p:spTgt>
                                        </p:tgtEl>
                                        <p:attrNameLst>
                                          <p:attrName>style.visibility</p:attrName>
                                        </p:attrNameLst>
                                      </p:cBhvr>
                                      <p:to>
                                        <p:strVal val="visible"/>
                                      </p:to>
                                    </p:set>
                                    <p:animEffect transition="in" filter="fade">
                                      <p:cBhvr>
                                        <p:cTn id="31" dur="1000"/>
                                        <p:tgtEl>
                                          <p:spTgt spid="44">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44">
                                            <p:txEl>
                                              <p:pRg st="6" end="6"/>
                                            </p:txEl>
                                          </p:spTgt>
                                        </p:tgtEl>
                                        <p:attrNameLst>
                                          <p:attrName>style.visibility</p:attrName>
                                        </p:attrNameLst>
                                      </p:cBhvr>
                                      <p:to>
                                        <p:strVal val="visible"/>
                                      </p:to>
                                    </p:set>
                                    <p:animEffect transition="in" filter="fade">
                                      <p:cBhvr>
                                        <p:cTn id="35" dur="1000"/>
                                        <p:tgtEl>
                                          <p:spTgt spid="44">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44">
                                            <p:txEl>
                                              <p:pRg st="7" end="7"/>
                                            </p:txEl>
                                          </p:spTgt>
                                        </p:tgtEl>
                                        <p:attrNameLst>
                                          <p:attrName>style.visibility</p:attrName>
                                        </p:attrNameLst>
                                      </p:cBhvr>
                                      <p:to>
                                        <p:strVal val="visible"/>
                                      </p:to>
                                    </p:set>
                                    <p:animEffect transition="in" filter="fade">
                                      <p:cBhvr>
                                        <p:cTn id="39" dur="1000"/>
                                        <p:tgtEl>
                                          <p:spTgt spid="44">
                                            <p:txEl>
                                              <p:pRg st="7" end="7"/>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44">
                                            <p:txEl>
                                              <p:pRg st="8" end="8"/>
                                            </p:txEl>
                                          </p:spTgt>
                                        </p:tgtEl>
                                        <p:attrNameLst>
                                          <p:attrName>style.visibility</p:attrName>
                                        </p:attrNameLst>
                                      </p:cBhvr>
                                      <p:to>
                                        <p:strVal val="visible"/>
                                      </p:to>
                                    </p:set>
                                    <p:animEffect transition="in" filter="fade">
                                      <p:cBhvr>
                                        <p:cTn id="43" dur="1000"/>
                                        <p:tgtEl>
                                          <p:spTgt spid="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5.png"/><Relationship Id="rId2" Type="http://schemas.openxmlformats.org/officeDocument/2006/relationships/slideLayout" Target="../slideLayouts/slideLayout40.xml"/><Relationship Id="rId16" Type="http://schemas.openxmlformats.org/officeDocument/2006/relationships/image" Target="../media/image17.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pic>
        <p:nvPicPr>
          <p:cNvPr id="171" name="Google Shape;171;p42"/>
          <p:cNvPicPr preferRelativeResize="0"/>
          <p:nvPr/>
        </p:nvPicPr>
        <p:blipFill rotWithShape="1">
          <a:blip r:embed="rId16">
            <a:alphaModFix amt="3000"/>
          </a:blip>
          <a:srcRect/>
          <a:stretch/>
        </p:blipFill>
        <p:spPr>
          <a:xfrm>
            <a:off x="0" y="0"/>
            <a:ext cx="12192000" cy="6858000"/>
          </a:xfrm>
          <a:prstGeom prst="rect">
            <a:avLst/>
          </a:prstGeom>
          <a:noFill/>
          <a:ln>
            <a:noFill/>
          </a:ln>
        </p:spPr>
      </p:pic>
      <p:sp>
        <p:nvSpPr>
          <p:cNvPr id="172" name="Google Shape;172;p4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73" name="Google Shape;173;p42"/>
          <p:cNvSpPr txBox="1">
            <a:spLocks noGrp="1"/>
          </p:cNvSpPr>
          <p:nvPr>
            <p:ph type="body" idx="1"/>
          </p:nvPr>
        </p:nvSpPr>
        <p:spPr>
          <a:xfrm>
            <a:off x="838200" y="1825625"/>
            <a:ext cx="10515600" cy="38445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1pPr>
            <a:lvl2pPr marL="914400" marR="0" lvl="1" indent="-365760" algn="l" rtl="0">
              <a:lnSpc>
                <a:spcPct val="90000"/>
              </a:lnSpc>
              <a:spcBef>
                <a:spcPts val="500"/>
              </a:spcBef>
              <a:spcAft>
                <a:spcPts val="0"/>
              </a:spcAft>
              <a:buClr>
                <a:schemeClr val="dk1"/>
              </a:buClr>
              <a:buSzPts val="2160"/>
              <a:buFont typeface="Calibri"/>
              <a:buChar char="•"/>
              <a:defRPr sz="2400" b="0" i="0" u="none" strike="noStrike" cap="none">
                <a:solidFill>
                  <a:schemeClr val="dk1"/>
                </a:solidFill>
                <a:latin typeface="Calibri"/>
                <a:ea typeface="Calibri"/>
                <a:cs typeface="Calibri"/>
                <a:sym typeface="Calibri"/>
              </a:defRPr>
            </a:lvl2pPr>
            <a:lvl3pPr marL="1371600" marR="0" lvl="2" indent="-330200" algn="l" rtl="0">
              <a:lnSpc>
                <a:spcPct val="90000"/>
              </a:lnSpc>
              <a:spcBef>
                <a:spcPts val="500"/>
              </a:spcBef>
              <a:spcAft>
                <a:spcPts val="0"/>
              </a:spcAft>
              <a:buClr>
                <a:schemeClr val="dk1"/>
              </a:buClr>
              <a:buSzPts val="1600"/>
              <a:buFont typeface="Calibri"/>
              <a:buChar char="•"/>
              <a:defRPr sz="2000" b="0" i="0" u="none" strike="noStrike" cap="none">
                <a:solidFill>
                  <a:schemeClr val="dk1"/>
                </a:solidFill>
                <a:latin typeface="Calibri"/>
                <a:ea typeface="Calibri"/>
                <a:cs typeface="Calibri"/>
                <a:sym typeface="Calibri"/>
              </a:defRPr>
            </a:lvl3pPr>
            <a:lvl4pPr marL="1828800" marR="0" lvl="3" indent="-308610" algn="l" rtl="0">
              <a:lnSpc>
                <a:spcPct val="90000"/>
              </a:lnSpc>
              <a:spcBef>
                <a:spcPts val="500"/>
              </a:spcBef>
              <a:spcAft>
                <a:spcPts val="0"/>
              </a:spcAft>
              <a:buClr>
                <a:schemeClr val="dk1"/>
              </a:buClr>
              <a:buSzPts val="1260"/>
              <a:buFont typeface="Calibri"/>
              <a:buChar char="•"/>
              <a:defRPr sz="1800" b="0" i="0" u="none" strike="noStrike" cap="none">
                <a:solidFill>
                  <a:schemeClr val="dk1"/>
                </a:solidFill>
                <a:latin typeface="Calibri"/>
                <a:ea typeface="Calibri"/>
                <a:cs typeface="Calibri"/>
                <a:sym typeface="Calibri"/>
              </a:defRPr>
            </a:lvl4pPr>
            <a:lvl5pPr marL="2286000" marR="0" lvl="4" indent="-297179" algn="l" rtl="0">
              <a:lnSpc>
                <a:spcPct val="90000"/>
              </a:lnSpc>
              <a:spcBef>
                <a:spcPts val="500"/>
              </a:spcBef>
              <a:spcAft>
                <a:spcPts val="0"/>
              </a:spcAft>
              <a:buClr>
                <a:schemeClr val="dk1"/>
              </a:buClr>
              <a:buSzPts val="1080"/>
              <a:buFont typeface="Calibri"/>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74" name="Google Shape;174;p42"/>
          <p:cNvPicPr preferRelativeResize="0"/>
          <p:nvPr/>
        </p:nvPicPr>
        <p:blipFill rotWithShape="1">
          <a:blip r:embed="rId17">
            <a:alphaModFix/>
          </a:blip>
          <a:srcRect/>
          <a:stretch/>
        </p:blipFill>
        <p:spPr>
          <a:xfrm>
            <a:off x="8966845" y="5728137"/>
            <a:ext cx="2446917" cy="96169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9.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2;p57"/>
          <p:cNvPicPr preferRelativeResize="0"/>
          <p:nvPr/>
        </p:nvPicPr>
        <p:blipFill>
          <a:blip r:embed="rId2">
            <a:alphaModFix/>
          </a:blip>
          <a:stretch>
            <a:fillRect/>
          </a:stretch>
        </p:blipFill>
        <p:spPr>
          <a:xfrm>
            <a:off x="-1" y="-1710"/>
            <a:ext cx="12192001" cy="6859710"/>
          </a:xfrm>
          <a:prstGeom prst="rect">
            <a:avLst/>
          </a:prstGeom>
          <a:noFill/>
          <a:ln>
            <a:noFill/>
          </a:ln>
        </p:spPr>
      </p:pic>
    </p:spTree>
    <p:extLst>
      <p:ext uri="{BB962C8B-B14F-4D97-AF65-F5344CB8AC3E}">
        <p14:creationId xmlns:p14="http://schemas.microsoft.com/office/powerpoint/2010/main" val="1221774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58"/>
          <p:cNvSpPr txBox="1">
            <a:spLocks noGrp="1"/>
          </p:cNvSpPr>
          <p:nvPr>
            <p:ph type="body" idx="1"/>
          </p:nvPr>
        </p:nvSpPr>
        <p:spPr>
          <a:xfrm>
            <a:off x="7689275" y="510100"/>
            <a:ext cx="4062000" cy="4725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3500" dirty="0" smtClean="0">
                <a:solidFill>
                  <a:schemeClr val="dk1"/>
                </a:solidFill>
                <a:latin typeface="Century Gothic"/>
                <a:ea typeface="Century Gothic"/>
                <a:cs typeface="Century Gothic"/>
                <a:sym typeface="Century Gothic"/>
              </a:rPr>
              <a:t>Founded </a:t>
            </a:r>
            <a:r>
              <a:rPr lang="en-US" sz="3500" dirty="0">
                <a:solidFill>
                  <a:schemeClr val="dk1"/>
                </a:solidFill>
                <a:latin typeface="Century Gothic"/>
                <a:ea typeface="Century Gothic"/>
                <a:cs typeface="Century Gothic"/>
                <a:sym typeface="Century Gothic"/>
              </a:rPr>
              <a:t>in 1991, </a:t>
            </a:r>
            <a:r>
              <a:rPr lang="en-US" sz="3500" b="0" i="0" u="none" strike="noStrike" cap="none" dirty="0">
                <a:solidFill>
                  <a:schemeClr val="dk1"/>
                </a:solidFill>
                <a:latin typeface="Century Gothic"/>
                <a:ea typeface="Century Gothic"/>
                <a:cs typeface="Century Gothic"/>
                <a:sym typeface="Century Gothic"/>
              </a:rPr>
              <a:t>Accusoft is a software development company specializing in content processing, conversion, and automation solutions.</a:t>
            </a:r>
            <a:endParaRPr sz="3500" b="0" i="0" u="none" strike="noStrike" cap="none" dirty="0">
              <a:solidFill>
                <a:schemeClr val="dk1"/>
              </a:solidFill>
              <a:latin typeface="Century Gothic"/>
              <a:ea typeface="Century Gothic"/>
              <a:cs typeface="Century Gothic"/>
              <a:sym typeface="Century Gothic"/>
            </a:endParaRPr>
          </a:p>
        </p:txBody>
      </p:sp>
      <p:sp>
        <p:nvSpPr>
          <p:cNvPr id="238" name="Google Shape;238;p58"/>
          <p:cNvSpPr txBox="1"/>
          <p:nvPr/>
        </p:nvSpPr>
        <p:spPr>
          <a:xfrm>
            <a:off x="3782950" y="4259750"/>
            <a:ext cx="7411200" cy="8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2"/>
        <p:cNvGrpSpPr/>
        <p:nvPr/>
      </p:nvGrpSpPr>
      <p:grpSpPr>
        <a:xfrm>
          <a:off x="0" y="0"/>
          <a:ext cx="0" cy="0"/>
          <a:chOff x="0" y="0"/>
          <a:chExt cx="0" cy="0"/>
        </a:xfrm>
      </p:grpSpPr>
      <p:sp>
        <p:nvSpPr>
          <p:cNvPr id="243" name="Google Shape;243;p59"/>
          <p:cNvSpPr txBox="1">
            <a:spLocks noGrp="1"/>
          </p:cNvSpPr>
          <p:nvPr>
            <p:ph type="ctrTitle"/>
          </p:nvPr>
        </p:nvSpPr>
        <p:spPr>
          <a:xfrm>
            <a:off x="463825" y="462925"/>
            <a:ext cx="11231100" cy="147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900" b="1" dirty="0">
                <a:latin typeface="Questrial"/>
                <a:ea typeface="Questrial"/>
                <a:cs typeface="Questrial"/>
                <a:sym typeface="Questrial"/>
              </a:rPr>
              <a:t>Mission &amp; Vision</a:t>
            </a:r>
            <a:endParaRPr sz="5900" b="1" dirty="0">
              <a:latin typeface="Questrial"/>
              <a:ea typeface="Questrial"/>
              <a:cs typeface="Questrial"/>
              <a:sym typeface="Questrial"/>
            </a:endParaRPr>
          </a:p>
        </p:txBody>
      </p:sp>
      <p:sp>
        <p:nvSpPr>
          <p:cNvPr id="244" name="Google Shape;244;p59"/>
          <p:cNvSpPr txBox="1">
            <a:spLocks noGrp="1"/>
          </p:cNvSpPr>
          <p:nvPr>
            <p:ph type="body" idx="1"/>
          </p:nvPr>
        </p:nvSpPr>
        <p:spPr>
          <a:xfrm>
            <a:off x="844825" y="1803800"/>
            <a:ext cx="10850100" cy="28197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500">
                <a:latin typeface="Questrial"/>
                <a:ea typeface="Questrial"/>
                <a:cs typeface="Questrial"/>
                <a:sym typeface="Questrial"/>
              </a:rPr>
              <a:t>Our mission is to make the world in which we live and work a better place. We do this by inventing new ways to help organizations become more efficient and innovative, promoting the continuous improvement of our community, and working to minimize our impact on natural resources.</a:t>
            </a:r>
            <a:endParaRPr sz="2500">
              <a:latin typeface="Questrial"/>
              <a:ea typeface="Questrial"/>
              <a:cs typeface="Questrial"/>
              <a:sym typeface="Questrial"/>
            </a:endParaRPr>
          </a:p>
          <a:p>
            <a:pPr marL="0" lvl="0" indent="0" algn="l" rtl="0">
              <a:lnSpc>
                <a:spcPct val="100000"/>
              </a:lnSpc>
              <a:spcBef>
                <a:spcPts val="1000"/>
              </a:spcBef>
              <a:spcAft>
                <a:spcPts val="0"/>
              </a:spcAft>
              <a:buNone/>
            </a:pPr>
            <a:endParaRPr sz="2500">
              <a:latin typeface="Questrial"/>
              <a:ea typeface="Questrial"/>
              <a:cs typeface="Questrial"/>
              <a:sym typeface="Questrial"/>
            </a:endParaRPr>
          </a:p>
          <a:p>
            <a:pPr marL="0" lvl="0" indent="0" algn="l" rtl="0">
              <a:lnSpc>
                <a:spcPct val="115000"/>
              </a:lnSpc>
              <a:spcBef>
                <a:spcPts val="1000"/>
              </a:spcBef>
              <a:spcAft>
                <a:spcPts val="0"/>
              </a:spcAft>
              <a:buNone/>
            </a:pPr>
            <a:r>
              <a:rPr lang="en-US" sz="2500">
                <a:latin typeface="Questrial"/>
                <a:ea typeface="Questrial"/>
                <a:cs typeface="Questrial"/>
                <a:sym typeface="Questrial"/>
              </a:rPr>
              <a:t>Our vision is to transform the way organizations interact with content by providing software that solves complex workflow challenges, improves productivity, provides actionable data, and delivers results that matter.</a:t>
            </a:r>
            <a:endParaRPr sz="2500">
              <a:latin typeface="Questrial"/>
              <a:ea typeface="Questrial"/>
              <a:cs typeface="Questrial"/>
              <a:sym typeface="Questrial"/>
            </a:endParaRPr>
          </a:p>
          <a:p>
            <a:pPr marL="0" lvl="0" indent="0" algn="l" rtl="0">
              <a:lnSpc>
                <a:spcPct val="115000"/>
              </a:lnSpc>
              <a:spcBef>
                <a:spcPts val="1000"/>
              </a:spcBef>
              <a:spcAft>
                <a:spcPts val="0"/>
              </a:spcAft>
              <a:buNone/>
            </a:pP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60"/>
          <p:cNvSpPr/>
          <p:nvPr/>
        </p:nvSpPr>
        <p:spPr>
          <a:xfrm>
            <a:off x="-68775" y="-88425"/>
            <a:ext cx="12360000" cy="7068600"/>
          </a:xfrm>
          <a:prstGeom prst="rect">
            <a:avLst/>
          </a:prstGeom>
          <a:solidFill>
            <a:srgbClr val="303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0"/>
          <p:cNvSpPr/>
          <p:nvPr/>
        </p:nvSpPr>
        <p:spPr>
          <a:xfrm>
            <a:off x="943225" y="-88425"/>
            <a:ext cx="10316400" cy="7068600"/>
          </a:xfrm>
          <a:prstGeom prst="rect">
            <a:avLst/>
          </a:prstGeom>
          <a:solidFill>
            <a:srgbClr val="303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60"/>
          <p:cNvPicPr preferRelativeResize="0"/>
          <p:nvPr/>
        </p:nvPicPr>
        <p:blipFill>
          <a:blip r:embed="rId3">
            <a:alphaModFix/>
          </a:blip>
          <a:stretch>
            <a:fillRect/>
          </a:stretch>
        </p:blipFill>
        <p:spPr>
          <a:xfrm>
            <a:off x="2844400" y="202387"/>
            <a:ext cx="4907634" cy="3129775"/>
          </a:xfrm>
          <a:prstGeom prst="rect">
            <a:avLst/>
          </a:prstGeom>
          <a:noFill/>
          <a:ln>
            <a:noFill/>
          </a:ln>
        </p:spPr>
      </p:pic>
      <p:pic>
        <p:nvPicPr>
          <p:cNvPr id="252" name="Google Shape;252;p60"/>
          <p:cNvPicPr preferRelativeResize="0"/>
          <p:nvPr/>
        </p:nvPicPr>
        <p:blipFill>
          <a:blip r:embed="rId4">
            <a:alphaModFix/>
          </a:blip>
          <a:stretch>
            <a:fillRect/>
          </a:stretch>
        </p:blipFill>
        <p:spPr>
          <a:xfrm>
            <a:off x="1205925" y="162225"/>
            <a:ext cx="1505354" cy="6553199"/>
          </a:xfrm>
          <a:prstGeom prst="rect">
            <a:avLst/>
          </a:prstGeom>
          <a:noFill/>
          <a:ln>
            <a:noFill/>
          </a:ln>
        </p:spPr>
      </p:pic>
      <p:pic>
        <p:nvPicPr>
          <p:cNvPr id="253" name="Google Shape;253;p60"/>
          <p:cNvPicPr preferRelativeResize="0"/>
          <p:nvPr/>
        </p:nvPicPr>
        <p:blipFill>
          <a:blip r:embed="rId5">
            <a:alphaModFix/>
          </a:blip>
          <a:stretch>
            <a:fillRect/>
          </a:stretch>
        </p:blipFill>
        <p:spPr>
          <a:xfrm>
            <a:off x="6237500" y="1884963"/>
            <a:ext cx="3137825" cy="3129775"/>
          </a:xfrm>
          <a:prstGeom prst="rect">
            <a:avLst/>
          </a:prstGeom>
          <a:noFill/>
          <a:ln>
            <a:noFill/>
          </a:ln>
        </p:spPr>
      </p:pic>
      <p:pic>
        <p:nvPicPr>
          <p:cNvPr id="254" name="Google Shape;254;p60"/>
          <p:cNvPicPr preferRelativeResize="0"/>
          <p:nvPr/>
        </p:nvPicPr>
        <p:blipFill>
          <a:blip r:embed="rId6">
            <a:alphaModFix/>
          </a:blip>
          <a:stretch>
            <a:fillRect/>
          </a:stretch>
        </p:blipFill>
        <p:spPr>
          <a:xfrm>
            <a:off x="7867900" y="1884963"/>
            <a:ext cx="3137825" cy="4811824"/>
          </a:xfrm>
          <a:prstGeom prst="rect">
            <a:avLst/>
          </a:prstGeom>
          <a:noFill/>
          <a:ln>
            <a:noFill/>
          </a:ln>
        </p:spPr>
      </p:pic>
      <p:pic>
        <p:nvPicPr>
          <p:cNvPr id="255" name="Google Shape;255;p60"/>
          <p:cNvPicPr preferRelativeResize="0"/>
          <p:nvPr/>
        </p:nvPicPr>
        <p:blipFill>
          <a:blip r:embed="rId7">
            <a:alphaModFix/>
          </a:blip>
          <a:stretch>
            <a:fillRect/>
          </a:stretch>
        </p:blipFill>
        <p:spPr>
          <a:xfrm>
            <a:off x="2866350" y="3526561"/>
            <a:ext cx="4863721" cy="3174475"/>
          </a:xfrm>
          <a:prstGeom prst="rect">
            <a:avLst/>
          </a:prstGeom>
          <a:noFill/>
          <a:ln>
            <a:noFill/>
          </a:ln>
        </p:spPr>
      </p:pic>
      <p:sp>
        <p:nvSpPr>
          <p:cNvPr id="256" name="Google Shape;256;p60"/>
          <p:cNvSpPr txBox="1">
            <a:spLocks noGrp="1"/>
          </p:cNvSpPr>
          <p:nvPr>
            <p:ph type="title"/>
          </p:nvPr>
        </p:nvSpPr>
        <p:spPr>
          <a:xfrm>
            <a:off x="8150175" y="619350"/>
            <a:ext cx="3537300" cy="722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FFFFFF"/>
                </a:solidFill>
              </a:rPr>
              <a:t>Giving Back</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1" name="Google Shape;261;p61"/>
          <p:cNvGrpSpPr/>
          <p:nvPr/>
        </p:nvGrpSpPr>
        <p:grpSpPr>
          <a:xfrm>
            <a:off x="1123974" y="4798394"/>
            <a:ext cx="1285800" cy="1285800"/>
            <a:chOff x="3738249" y="3009269"/>
            <a:chExt cx="1285800" cy="1285800"/>
          </a:xfrm>
        </p:grpSpPr>
        <p:sp>
          <p:nvSpPr>
            <p:cNvPr id="262" name="Google Shape;262;p61"/>
            <p:cNvSpPr/>
            <p:nvPr/>
          </p:nvSpPr>
          <p:spPr>
            <a:xfrm>
              <a:off x="3738249" y="3009269"/>
              <a:ext cx="1285800" cy="1285800"/>
            </a:xfrm>
            <a:prstGeom prst="ellipse">
              <a:avLst/>
            </a:prstGeom>
            <a:solidFill>
              <a:srgbClr val="F57A46"/>
            </a:solidFill>
            <a:ln w="508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230">
                <a:solidFill>
                  <a:srgbClr val="FFFFFF"/>
                </a:solidFill>
                <a:latin typeface="Century Gothic"/>
                <a:ea typeface="Century Gothic"/>
                <a:cs typeface="Century Gothic"/>
                <a:sym typeface="Century Gothic"/>
              </a:endParaRPr>
            </a:p>
          </p:txBody>
        </p:sp>
        <p:pic>
          <p:nvPicPr>
            <p:cNvPr id="263" name="Google Shape;263;p61"/>
            <p:cNvPicPr preferRelativeResize="0"/>
            <p:nvPr/>
          </p:nvPicPr>
          <p:blipFill rotWithShape="1">
            <a:blip r:embed="rId3">
              <a:alphaModFix/>
            </a:blip>
            <a:srcRect/>
            <a:stretch/>
          </p:blipFill>
          <p:spPr>
            <a:xfrm>
              <a:off x="4006183" y="3277203"/>
              <a:ext cx="749889" cy="749889"/>
            </a:xfrm>
            <a:prstGeom prst="rect">
              <a:avLst/>
            </a:prstGeom>
            <a:noFill/>
            <a:ln>
              <a:noFill/>
            </a:ln>
          </p:spPr>
        </p:pic>
      </p:grpSp>
      <p:sp>
        <p:nvSpPr>
          <p:cNvPr id="264" name="Google Shape;264;p61"/>
          <p:cNvSpPr txBox="1"/>
          <p:nvPr/>
        </p:nvSpPr>
        <p:spPr>
          <a:xfrm>
            <a:off x="2953875" y="1898325"/>
            <a:ext cx="7001700" cy="452100"/>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Clr>
                <a:srgbClr val="3F3F3F"/>
              </a:buClr>
              <a:buSzPts val="2520"/>
              <a:buFont typeface="Arial"/>
              <a:buNone/>
            </a:pPr>
            <a:r>
              <a:rPr lang="en-US" sz="2920">
                <a:solidFill>
                  <a:srgbClr val="3F3F3F"/>
                </a:solidFill>
                <a:latin typeface="Century Gothic"/>
                <a:ea typeface="Century Gothic"/>
                <a:cs typeface="Century Gothic"/>
                <a:sym typeface="Century Gothic"/>
              </a:rPr>
              <a:t>New Version Release</a:t>
            </a:r>
            <a:endParaRPr sz="1800"/>
          </a:p>
        </p:txBody>
      </p:sp>
      <p:grpSp>
        <p:nvGrpSpPr>
          <p:cNvPr id="265" name="Google Shape;265;p61"/>
          <p:cNvGrpSpPr/>
          <p:nvPr/>
        </p:nvGrpSpPr>
        <p:grpSpPr>
          <a:xfrm>
            <a:off x="1049102" y="1481472"/>
            <a:ext cx="1285800" cy="1285800"/>
            <a:chOff x="5430339" y="1959797"/>
            <a:chExt cx="1285800" cy="1285800"/>
          </a:xfrm>
        </p:grpSpPr>
        <p:sp>
          <p:nvSpPr>
            <p:cNvPr id="266" name="Google Shape;266;p61"/>
            <p:cNvSpPr/>
            <p:nvPr/>
          </p:nvSpPr>
          <p:spPr>
            <a:xfrm>
              <a:off x="5430339" y="1959797"/>
              <a:ext cx="1285800" cy="1285800"/>
            </a:xfrm>
            <a:prstGeom prst="ellipse">
              <a:avLst/>
            </a:prstGeom>
            <a:solidFill>
              <a:schemeClr val="dk2"/>
            </a:solidFill>
            <a:ln w="508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230">
                <a:solidFill>
                  <a:srgbClr val="FFFFFF"/>
                </a:solidFill>
                <a:latin typeface="Century Gothic"/>
                <a:ea typeface="Century Gothic"/>
                <a:cs typeface="Century Gothic"/>
                <a:sym typeface="Century Gothic"/>
              </a:endParaRPr>
            </a:p>
          </p:txBody>
        </p:sp>
        <p:pic>
          <p:nvPicPr>
            <p:cNvPr id="267" name="Google Shape;267;p61"/>
            <p:cNvPicPr preferRelativeResize="0"/>
            <p:nvPr/>
          </p:nvPicPr>
          <p:blipFill rotWithShape="1">
            <a:blip r:embed="rId4">
              <a:alphaModFix/>
            </a:blip>
            <a:srcRect/>
            <a:stretch/>
          </p:blipFill>
          <p:spPr>
            <a:xfrm>
              <a:off x="5672759" y="2210288"/>
              <a:ext cx="800920" cy="800920"/>
            </a:xfrm>
            <a:prstGeom prst="rect">
              <a:avLst/>
            </a:prstGeom>
            <a:noFill/>
            <a:ln>
              <a:noFill/>
            </a:ln>
          </p:spPr>
        </p:pic>
      </p:grpSp>
      <p:sp>
        <p:nvSpPr>
          <p:cNvPr id="268" name="Google Shape;268;p61"/>
          <p:cNvSpPr txBox="1"/>
          <p:nvPr/>
        </p:nvSpPr>
        <p:spPr>
          <a:xfrm>
            <a:off x="2953875" y="3506075"/>
            <a:ext cx="8111700" cy="553500"/>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Clr>
                <a:srgbClr val="3F3F3F"/>
              </a:buClr>
              <a:buSzPts val="2520"/>
              <a:buFont typeface="Noto Sans Symbols"/>
              <a:buNone/>
            </a:pPr>
            <a:r>
              <a:rPr lang="en-US" sz="2920">
                <a:solidFill>
                  <a:srgbClr val="3F3F3F"/>
                </a:solidFill>
                <a:latin typeface="Century Gothic"/>
                <a:ea typeface="Century Gothic"/>
                <a:cs typeface="Century Gothic"/>
                <a:sym typeface="Century Gothic"/>
              </a:rPr>
              <a:t>Customer-Centric Product Development</a:t>
            </a:r>
            <a:endParaRPr sz="2920" b="1" i="0" u="none" strike="noStrike" cap="none">
              <a:solidFill>
                <a:srgbClr val="3F3F3F"/>
              </a:solidFill>
              <a:latin typeface="Century Gothic"/>
              <a:ea typeface="Century Gothic"/>
              <a:cs typeface="Century Gothic"/>
              <a:sym typeface="Century Gothic"/>
            </a:endParaRPr>
          </a:p>
        </p:txBody>
      </p:sp>
      <p:grpSp>
        <p:nvGrpSpPr>
          <p:cNvPr id="269" name="Google Shape;269;p61"/>
          <p:cNvGrpSpPr/>
          <p:nvPr/>
        </p:nvGrpSpPr>
        <p:grpSpPr>
          <a:xfrm>
            <a:off x="1049091" y="3139934"/>
            <a:ext cx="1285800" cy="1285800"/>
            <a:chOff x="4366941" y="4958971"/>
            <a:chExt cx="1285800" cy="1285800"/>
          </a:xfrm>
        </p:grpSpPr>
        <p:sp>
          <p:nvSpPr>
            <p:cNvPr id="270" name="Google Shape;270;p61"/>
            <p:cNvSpPr/>
            <p:nvPr/>
          </p:nvSpPr>
          <p:spPr>
            <a:xfrm>
              <a:off x="4366941" y="4958971"/>
              <a:ext cx="1285800" cy="1285800"/>
            </a:xfrm>
            <a:prstGeom prst="ellipse">
              <a:avLst/>
            </a:prstGeom>
            <a:solidFill>
              <a:schemeClr val="lt2"/>
            </a:solidFill>
            <a:ln w="508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230">
                <a:solidFill>
                  <a:srgbClr val="FFFFFF"/>
                </a:solidFill>
                <a:latin typeface="Century Gothic"/>
                <a:ea typeface="Century Gothic"/>
                <a:cs typeface="Century Gothic"/>
                <a:sym typeface="Century Gothic"/>
              </a:endParaRPr>
            </a:p>
          </p:txBody>
        </p:sp>
        <p:pic>
          <p:nvPicPr>
            <p:cNvPr id="271" name="Google Shape;271;p61"/>
            <p:cNvPicPr preferRelativeResize="0"/>
            <p:nvPr/>
          </p:nvPicPr>
          <p:blipFill rotWithShape="1">
            <a:blip r:embed="rId5">
              <a:alphaModFix/>
            </a:blip>
            <a:srcRect/>
            <a:stretch/>
          </p:blipFill>
          <p:spPr>
            <a:xfrm>
              <a:off x="4543123" y="5339752"/>
              <a:ext cx="933394" cy="548256"/>
            </a:xfrm>
            <a:prstGeom prst="rect">
              <a:avLst/>
            </a:prstGeom>
            <a:noFill/>
            <a:ln>
              <a:noFill/>
            </a:ln>
          </p:spPr>
        </p:pic>
      </p:grpSp>
      <p:sp>
        <p:nvSpPr>
          <p:cNvPr id="272" name="Google Shape;272;p61"/>
          <p:cNvSpPr txBox="1"/>
          <p:nvPr/>
        </p:nvSpPr>
        <p:spPr>
          <a:xfrm>
            <a:off x="2953875" y="4977650"/>
            <a:ext cx="7714200" cy="927300"/>
          </a:xfrm>
          <a:prstGeom prst="rect">
            <a:avLst/>
          </a:prstGeom>
          <a:noFill/>
          <a:ln>
            <a:noFill/>
          </a:ln>
        </p:spPr>
        <p:txBody>
          <a:bodyPr spcFirstLastPara="1" wrap="square" lIns="91425" tIns="45700" rIns="91425" bIns="45700" anchor="t" anchorCtr="0">
            <a:noAutofit/>
          </a:bodyPr>
          <a:lstStyle/>
          <a:p>
            <a:pPr marL="0" marR="0" lvl="1" indent="0" algn="l" rtl="0">
              <a:lnSpc>
                <a:spcPct val="115000"/>
              </a:lnSpc>
              <a:spcBef>
                <a:spcPts val="0"/>
              </a:spcBef>
              <a:spcAft>
                <a:spcPts val="0"/>
              </a:spcAft>
              <a:buClr>
                <a:srgbClr val="3F3F3F"/>
              </a:buClr>
              <a:buSzPts val="2520"/>
              <a:buFont typeface="Arial"/>
              <a:buNone/>
            </a:pPr>
            <a:r>
              <a:rPr lang="en-US" sz="2920">
                <a:solidFill>
                  <a:srgbClr val="3F3F3F"/>
                </a:solidFill>
                <a:latin typeface="Century Gothic"/>
                <a:ea typeface="Century Gothic"/>
                <a:cs typeface="Century Gothic"/>
                <a:sym typeface="Century Gothic"/>
              </a:rPr>
              <a:t>Passion for Understanding Industry Trends that Drive Consumer Demand</a:t>
            </a:r>
            <a:endParaRPr sz="4000" b="0" i="0" u="none" strike="noStrike" cap="none">
              <a:solidFill>
                <a:srgbClr val="3F3F3F"/>
              </a:solidFill>
              <a:latin typeface="Century Gothic"/>
              <a:ea typeface="Century Gothic"/>
              <a:cs typeface="Century Gothic"/>
              <a:sym typeface="Century Gothic"/>
            </a:endParaRPr>
          </a:p>
        </p:txBody>
      </p:sp>
      <p:sp>
        <p:nvSpPr>
          <p:cNvPr id="273" name="Google Shape;273;p61"/>
          <p:cNvSpPr txBox="1"/>
          <p:nvPr/>
        </p:nvSpPr>
        <p:spPr>
          <a:xfrm>
            <a:off x="838200" y="365125"/>
            <a:ext cx="10515600" cy="1325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4400">
                <a:solidFill>
                  <a:schemeClr val="dk1"/>
                </a:solidFill>
                <a:latin typeface="Century Gothic"/>
                <a:ea typeface="Century Gothic"/>
                <a:cs typeface="Century Gothic"/>
                <a:sym typeface="Century Gothic"/>
              </a:rPr>
              <a:t>Dedication to Continuous Innovation</a:t>
            </a:r>
            <a:r>
              <a:rPr lang="en-US" sz="4400">
                <a:latin typeface="Calibri"/>
                <a:ea typeface="Calibri"/>
                <a:cs typeface="Calibri"/>
                <a:sym typeface="Calibri"/>
              </a:rPr>
              <a:t> </a:t>
            </a:r>
            <a:endParaRPr sz="4400">
              <a:solidFill>
                <a:srgbClr val="353535"/>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62"/>
          <p:cNvSpPr txBox="1">
            <a:spLocks noGrp="1"/>
          </p:cNvSpPr>
          <p:nvPr>
            <p:ph type="title"/>
          </p:nvPr>
        </p:nvSpPr>
        <p:spPr>
          <a:xfrm>
            <a:off x="690958" y="572447"/>
            <a:ext cx="8218800" cy="126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Customer Advisory </a:t>
            </a:r>
            <a:r>
              <a:rPr lang="en-US" dirty="0" smtClean="0"/>
              <a:t>Board: The Board of Connectors</a:t>
            </a:r>
            <a:endParaRPr dirty="0"/>
          </a:p>
        </p:txBody>
      </p:sp>
      <p:pic>
        <p:nvPicPr>
          <p:cNvPr id="279" name="Google Shape;279;p62"/>
          <p:cNvPicPr preferRelativeResize="0"/>
          <p:nvPr/>
        </p:nvPicPr>
        <p:blipFill rotWithShape="1">
          <a:blip r:embed="rId3" cstate="screen">
            <a:alphaModFix/>
            <a:extLst>
              <a:ext uri="{28A0092B-C50C-407E-A947-70E740481C1C}">
                <a14:useLocalDpi xmlns:a14="http://schemas.microsoft.com/office/drawing/2010/main"/>
              </a:ext>
            </a:extLst>
          </a:blip>
          <a:srcRect t="13136" b="7774"/>
          <a:stretch/>
        </p:blipFill>
        <p:spPr>
          <a:xfrm>
            <a:off x="872993" y="2298699"/>
            <a:ext cx="7788408" cy="3990002"/>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63"/>
          <p:cNvSpPr txBox="1"/>
          <p:nvPr/>
        </p:nvSpPr>
        <p:spPr>
          <a:xfrm>
            <a:off x="1524000" y="4436930"/>
            <a:ext cx="9144000" cy="1655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Raleway Thin"/>
                <a:ea typeface="Raleway Thin"/>
                <a:cs typeface="Raleway Thin"/>
                <a:sym typeface="Raleway Thin"/>
              </a:rPr>
              <a:t>Presentation Title </a:t>
            </a:r>
            <a:endParaRPr sz="1500"/>
          </a:p>
          <a:p>
            <a:pPr marL="0" marR="0" lvl="0" indent="0" algn="ctr" rtl="0">
              <a:lnSpc>
                <a:spcPct val="90000"/>
              </a:lnSpc>
              <a:spcBef>
                <a:spcPts val="1100"/>
              </a:spcBef>
              <a:spcAft>
                <a:spcPts val="0"/>
              </a:spcAft>
              <a:buClr>
                <a:schemeClr val="dk1"/>
              </a:buClr>
              <a:buSzPts val="2000"/>
              <a:buFont typeface="Arial"/>
              <a:buNone/>
            </a:pPr>
            <a:endParaRPr sz="2000">
              <a:solidFill>
                <a:schemeClr val="lt1"/>
              </a:solidFill>
              <a:latin typeface="Raleway"/>
              <a:ea typeface="Raleway"/>
              <a:cs typeface="Raleway"/>
              <a:sym typeface="Raleway"/>
            </a:endParaRPr>
          </a:p>
          <a:p>
            <a:pPr marL="0" marR="0" lvl="0" indent="0" algn="ctr" rtl="0">
              <a:lnSpc>
                <a:spcPct val="90000"/>
              </a:lnSpc>
              <a:spcBef>
                <a:spcPts val="1100"/>
              </a:spcBef>
              <a:spcAft>
                <a:spcPts val="0"/>
              </a:spcAft>
              <a:buClr>
                <a:schemeClr val="lt1"/>
              </a:buClr>
              <a:buSzPts val="2000"/>
              <a:buFont typeface="Arial"/>
              <a:buNone/>
            </a:pPr>
            <a:r>
              <a:rPr lang="en-US" sz="2000">
                <a:solidFill>
                  <a:schemeClr val="lt1"/>
                </a:solidFill>
                <a:latin typeface="Raleway"/>
                <a:ea typeface="Raleway"/>
                <a:cs typeface="Raleway"/>
                <a:sym typeface="Raleway"/>
              </a:rPr>
              <a:t>Presenter Name </a:t>
            </a:r>
            <a:endParaRPr sz="1500"/>
          </a:p>
        </p:txBody>
      </p:sp>
      <p:sp>
        <p:nvSpPr>
          <p:cNvPr id="285" name="Google Shape;285;p63"/>
          <p:cNvSpPr/>
          <p:nvPr/>
        </p:nvSpPr>
        <p:spPr>
          <a:xfrm>
            <a:off x="0" y="0"/>
            <a:ext cx="12192000" cy="6858000"/>
          </a:xfrm>
          <a:prstGeom prst="rect">
            <a:avLst/>
          </a:prstGeom>
          <a:solidFill>
            <a:srgbClr val="1F30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a:ea typeface="Century Gothic"/>
              <a:cs typeface="Century Gothic"/>
              <a:sym typeface="Century Gothic"/>
            </a:endParaRPr>
          </a:p>
        </p:txBody>
      </p:sp>
      <p:pic>
        <p:nvPicPr>
          <p:cNvPr id="286" name="Google Shape;286;p63"/>
          <p:cNvPicPr preferRelativeResize="0"/>
          <p:nvPr/>
        </p:nvPicPr>
        <p:blipFill rotWithShape="1">
          <a:blip r:embed="rId3">
            <a:alphaModFix/>
          </a:blip>
          <a:srcRect/>
          <a:stretch/>
        </p:blipFill>
        <p:spPr>
          <a:xfrm>
            <a:off x="2705099" y="2775617"/>
            <a:ext cx="6781801" cy="1130300"/>
          </a:xfrm>
          <a:prstGeom prst="rect">
            <a:avLst/>
          </a:prstGeom>
          <a:noFill/>
          <a:ln>
            <a:noFill/>
          </a:ln>
        </p:spPr>
      </p:pic>
      <p:sp>
        <p:nvSpPr>
          <p:cNvPr id="2" name="Rectangle 1"/>
          <p:cNvSpPr/>
          <p:nvPr/>
        </p:nvSpPr>
        <p:spPr>
          <a:xfrm>
            <a:off x="694266" y="4329668"/>
            <a:ext cx="10926234" cy="1138773"/>
          </a:xfrm>
          <a:prstGeom prst="rect">
            <a:avLst/>
          </a:prstGeom>
        </p:spPr>
        <p:txBody>
          <a:bodyPr wrap="square">
            <a:spAutoFit/>
          </a:bodyPr>
          <a:lstStyle/>
          <a:p>
            <a:pPr algn="ctr"/>
            <a:r>
              <a:rPr lang="en-US" sz="4000" dirty="0">
                <a:solidFill>
                  <a:srgbClr val="FFFFFF"/>
                </a:solidFill>
                <a:latin typeface="Raleway" panose="020B0604020202020204" charset="0"/>
              </a:rPr>
              <a:t>accusoft.com </a:t>
            </a:r>
            <a:r>
              <a:rPr lang="en-US" sz="4000" dirty="0" smtClean="0">
                <a:solidFill>
                  <a:srgbClr val="FFFFFF"/>
                </a:solidFill>
                <a:latin typeface="Raleway" panose="020B0604020202020204" charset="0"/>
              </a:rPr>
              <a:t>| +</a:t>
            </a:r>
            <a:r>
              <a:rPr lang="en-US" sz="4000" dirty="0">
                <a:solidFill>
                  <a:srgbClr val="FFFFFF"/>
                </a:solidFill>
                <a:latin typeface="Raleway" panose="020B0604020202020204" charset="0"/>
              </a:rPr>
              <a:t>1 800.875.7009</a:t>
            </a:r>
            <a:endParaRPr lang="en-US" sz="4000" dirty="0"/>
          </a:p>
          <a:p>
            <a:r>
              <a:rPr lang="en-US" dirty="0"/>
              <a:t/>
            </a:r>
            <a:br>
              <a:rPr lang="en-US" dirty="0"/>
            </a:br>
            <a:endParaRPr lang="en-US" dirty="0"/>
          </a:p>
        </p:txBody>
      </p:sp>
    </p:spTree>
  </p:cSld>
  <p:clrMapOvr>
    <a:masterClrMapping/>
  </p:clrMapOvr>
</p:sld>
</file>

<file path=ppt/theme/theme1.xml><?xml version="1.0" encoding="utf-8"?>
<a:theme xmlns:a="http://schemas.openxmlformats.org/drawingml/2006/main" name="1_Custom Design">
  <a:themeElements>
    <a:clrScheme name="Custom 1">
      <a:dk1>
        <a:srgbClr val="353535"/>
      </a:dk1>
      <a:lt1>
        <a:srgbClr val="FFFFFF"/>
      </a:lt1>
      <a:dk2>
        <a:srgbClr val="1F303D"/>
      </a:dk2>
      <a:lt2>
        <a:srgbClr val="F89E5C"/>
      </a:lt2>
      <a:accent1>
        <a:srgbClr val="FF7E4A"/>
      </a:accent1>
      <a:accent2>
        <a:srgbClr val="F89E5C"/>
      </a:accent2>
      <a:accent3>
        <a:srgbClr val="5ABAAE"/>
      </a:accent3>
      <a:accent4>
        <a:srgbClr val="A9225C"/>
      </a:accent4>
      <a:accent5>
        <a:srgbClr val="84BC6F"/>
      </a:accent5>
      <a:accent6>
        <a:srgbClr val="5E5E5E"/>
      </a:accent6>
      <a:hlink>
        <a:srgbClr val="7DA1B2"/>
      </a:hlink>
      <a:folHlink>
        <a:srgbClr val="80C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Custom 1">
      <a:dk1>
        <a:srgbClr val="353535"/>
      </a:dk1>
      <a:lt1>
        <a:srgbClr val="FFFFFF"/>
      </a:lt1>
      <a:dk2>
        <a:srgbClr val="1F303D"/>
      </a:dk2>
      <a:lt2>
        <a:srgbClr val="F89E5C"/>
      </a:lt2>
      <a:accent1>
        <a:srgbClr val="FF7E4A"/>
      </a:accent1>
      <a:accent2>
        <a:srgbClr val="F89E5C"/>
      </a:accent2>
      <a:accent3>
        <a:srgbClr val="5ABAAE"/>
      </a:accent3>
      <a:accent4>
        <a:srgbClr val="A9225C"/>
      </a:accent4>
      <a:accent5>
        <a:srgbClr val="84BC6F"/>
      </a:accent5>
      <a:accent6>
        <a:srgbClr val="5E5E5E"/>
      </a:accent6>
      <a:hlink>
        <a:srgbClr val="7DA1B2"/>
      </a:hlink>
      <a:folHlink>
        <a:srgbClr val="80C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ccusoft Color Palette">
      <a:dk1>
        <a:srgbClr val="353535"/>
      </a:dk1>
      <a:lt1>
        <a:srgbClr val="FFFFFF"/>
      </a:lt1>
      <a:dk2>
        <a:srgbClr val="5ABAAE"/>
      </a:dk2>
      <a:lt2>
        <a:srgbClr val="F89E5C"/>
      </a:lt2>
      <a:accent1>
        <a:srgbClr val="FF7E4A"/>
      </a:accent1>
      <a:accent2>
        <a:srgbClr val="F89E5C"/>
      </a:accent2>
      <a:accent3>
        <a:srgbClr val="5ABAAE"/>
      </a:accent3>
      <a:accent4>
        <a:srgbClr val="A9225C"/>
      </a:accent4>
      <a:accent5>
        <a:srgbClr val="84BC6F"/>
      </a:accent5>
      <a:accent6>
        <a:srgbClr val="5E5E5E"/>
      </a:accent6>
      <a:hlink>
        <a:srgbClr val="7DA1B2"/>
      </a:hlink>
      <a:folHlink>
        <a:srgbClr val="80C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146</Words>
  <Application>Microsoft Office PowerPoint</Application>
  <PresentationFormat>Widescreen</PresentationFormat>
  <Paragraphs>16</Paragraphs>
  <Slides>7</Slides>
  <Notes>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vt:i4>
      </vt:variant>
    </vt:vector>
  </HeadingPairs>
  <TitlesOfParts>
    <vt:vector size="17" baseType="lpstr">
      <vt:lpstr>Noto Sans Symbols</vt:lpstr>
      <vt:lpstr>Calibri</vt:lpstr>
      <vt:lpstr>Raleway Thin</vt:lpstr>
      <vt:lpstr>Century Gothic</vt:lpstr>
      <vt:lpstr>Questrial</vt:lpstr>
      <vt:lpstr>Arial</vt:lpstr>
      <vt:lpstr>Raleway</vt:lpstr>
      <vt:lpstr>1_Custom Design</vt:lpstr>
      <vt:lpstr>1_Custom Design</vt:lpstr>
      <vt:lpstr>Office Theme</vt:lpstr>
      <vt:lpstr>PowerPoint Presentation</vt:lpstr>
      <vt:lpstr>PowerPoint Presentation</vt:lpstr>
      <vt:lpstr>Mission &amp; Vision</vt:lpstr>
      <vt:lpstr>Giving Back</vt:lpstr>
      <vt:lpstr>PowerPoint Presentation</vt:lpstr>
      <vt:lpstr>Customer Advisory Board: The Board of Connectors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Rubinsak</dc:creator>
  <cp:lastModifiedBy>Kim Rubinsak</cp:lastModifiedBy>
  <cp:revision>3</cp:revision>
  <dcterms:modified xsi:type="dcterms:W3CDTF">2021-07-15T12:25:52Z</dcterms:modified>
</cp:coreProperties>
</file>